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09" r:id="rId5"/>
    <p:sldMasterId id="2147483697" r:id="rId6"/>
    <p:sldMasterId id="2147483747" r:id="rId7"/>
  </p:sldMasterIdLst>
  <p:notesMasterIdLst>
    <p:notesMasterId r:id="rId10"/>
  </p:notesMasterIdLst>
  <p:handoutMasterIdLst>
    <p:handoutMasterId r:id="rId11"/>
  </p:handoutMasterIdLst>
  <p:sldIdLst>
    <p:sldId id="269" r:id="rId8"/>
    <p:sldId id="270" r:id="rId9"/>
  </p:sldIdLst>
  <p:sldSz cx="12801600" cy="9601200" type="A3"/>
  <p:notesSz cx="6807200" cy="9939338"/>
  <p:defaultTextStyle>
    <a:defPPr>
      <a:defRPr lang="en-US"/>
    </a:defPPr>
    <a:lvl1pPr marL="0" algn="l" defTabSz="1220576" rtl="0" eaLnBrk="1" latinLnBrk="0" hangingPunct="1">
      <a:defRPr sz="2404" kern="1200">
        <a:solidFill>
          <a:schemeClr val="tx1"/>
        </a:solidFill>
        <a:latin typeface="+mn-lt"/>
        <a:ea typeface="+mn-ea"/>
        <a:cs typeface="+mn-cs"/>
      </a:defRPr>
    </a:lvl1pPr>
    <a:lvl2pPr marL="610288" algn="l" defTabSz="1220576" rtl="0" eaLnBrk="1" latinLnBrk="0" hangingPunct="1">
      <a:defRPr sz="2404" kern="1200">
        <a:solidFill>
          <a:schemeClr val="tx1"/>
        </a:solidFill>
        <a:latin typeface="+mn-lt"/>
        <a:ea typeface="+mn-ea"/>
        <a:cs typeface="+mn-cs"/>
      </a:defRPr>
    </a:lvl2pPr>
    <a:lvl3pPr marL="1220576" algn="l" defTabSz="1220576" rtl="0" eaLnBrk="1" latinLnBrk="0" hangingPunct="1">
      <a:defRPr sz="2404" kern="1200">
        <a:solidFill>
          <a:schemeClr val="tx1"/>
        </a:solidFill>
        <a:latin typeface="+mn-lt"/>
        <a:ea typeface="+mn-ea"/>
        <a:cs typeface="+mn-cs"/>
      </a:defRPr>
    </a:lvl3pPr>
    <a:lvl4pPr marL="1830863" algn="l" defTabSz="1220576" rtl="0" eaLnBrk="1" latinLnBrk="0" hangingPunct="1">
      <a:defRPr sz="2404" kern="1200">
        <a:solidFill>
          <a:schemeClr val="tx1"/>
        </a:solidFill>
        <a:latin typeface="+mn-lt"/>
        <a:ea typeface="+mn-ea"/>
        <a:cs typeface="+mn-cs"/>
      </a:defRPr>
    </a:lvl4pPr>
    <a:lvl5pPr marL="2441150" algn="l" defTabSz="1220576" rtl="0" eaLnBrk="1" latinLnBrk="0" hangingPunct="1">
      <a:defRPr sz="2404" kern="1200">
        <a:solidFill>
          <a:schemeClr val="tx1"/>
        </a:solidFill>
        <a:latin typeface="+mn-lt"/>
        <a:ea typeface="+mn-ea"/>
        <a:cs typeface="+mn-cs"/>
      </a:defRPr>
    </a:lvl5pPr>
    <a:lvl6pPr marL="3051441" algn="l" defTabSz="1220576" rtl="0" eaLnBrk="1" latinLnBrk="0" hangingPunct="1">
      <a:defRPr sz="2404" kern="1200">
        <a:solidFill>
          <a:schemeClr val="tx1"/>
        </a:solidFill>
        <a:latin typeface="+mn-lt"/>
        <a:ea typeface="+mn-ea"/>
        <a:cs typeface="+mn-cs"/>
      </a:defRPr>
    </a:lvl6pPr>
    <a:lvl7pPr marL="3661729" algn="l" defTabSz="1220576" rtl="0" eaLnBrk="1" latinLnBrk="0" hangingPunct="1">
      <a:defRPr sz="2404" kern="1200">
        <a:solidFill>
          <a:schemeClr val="tx1"/>
        </a:solidFill>
        <a:latin typeface="+mn-lt"/>
        <a:ea typeface="+mn-ea"/>
        <a:cs typeface="+mn-cs"/>
      </a:defRPr>
    </a:lvl7pPr>
    <a:lvl8pPr marL="4272015" algn="l" defTabSz="1220576" rtl="0" eaLnBrk="1" latinLnBrk="0" hangingPunct="1">
      <a:defRPr sz="2404" kern="1200">
        <a:solidFill>
          <a:schemeClr val="tx1"/>
        </a:solidFill>
        <a:latin typeface="+mn-lt"/>
        <a:ea typeface="+mn-ea"/>
        <a:cs typeface="+mn-cs"/>
      </a:defRPr>
    </a:lvl8pPr>
    <a:lvl9pPr marL="4882306" algn="l" defTabSz="1220576" rtl="0" eaLnBrk="1" latinLnBrk="0" hangingPunct="1">
      <a:defRPr sz="2404"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130"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e Stephen" initials="JS" lastIdx="1" clrIdx="0">
    <p:extLst>
      <p:ext uri="{19B8F6BF-5375-455C-9EA6-DF929625EA0E}">
        <p15:presenceInfo xmlns:p15="http://schemas.microsoft.com/office/powerpoint/2012/main" userId="S-1-5-21-3280019214-3074326771-4225885176-1675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8D97"/>
    <a:srgbClr val="C9DEE2"/>
    <a:srgbClr val="4B919F"/>
    <a:srgbClr val="4B8A96"/>
    <a:srgbClr val="96466E"/>
    <a:srgbClr val="2C86B4"/>
    <a:srgbClr val="979AA0"/>
    <a:srgbClr val="FCFDFE"/>
    <a:srgbClr val="E0EFF1"/>
    <a:srgbClr val="E8731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7327" autoAdjust="0"/>
  </p:normalViewPr>
  <p:slideViewPr>
    <p:cSldViewPr snapToGrid="0">
      <p:cViewPr varScale="1">
        <p:scale>
          <a:sx n="84" d="100"/>
          <a:sy n="84" d="100"/>
        </p:scale>
        <p:origin x="1856" y="72"/>
      </p:cViewPr>
      <p:guideLst/>
    </p:cSldViewPr>
  </p:slideViewPr>
  <p:outlineViewPr>
    <p:cViewPr>
      <p:scale>
        <a:sx n="33" d="100"/>
        <a:sy n="33" d="100"/>
      </p:scale>
      <p:origin x="0" y="-204"/>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0" d="100"/>
          <a:sy n="80" d="100"/>
        </p:scale>
        <p:origin x="4014" y="96"/>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Master" Target="slideMasters/slideMaster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0529" cy="497524"/>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sz="quarter" idx="1"/>
          </p:nvPr>
        </p:nvSpPr>
        <p:spPr>
          <a:xfrm>
            <a:off x="3855082" y="1"/>
            <a:ext cx="2950529" cy="497524"/>
          </a:xfrm>
          <a:prstGeom prst="rect">
            <a:avLst/>
          </a:prstGeom>
        </p:spPr>
        <p:txBody>
          <a:bodyPr vert="horz" lIns="91553" tIns="45776" rIns="91553" bIns="45776" rtlCol="0"/>
          <a:lstStyle>
            <a:lvl1pPr algn="r">
              <a:defRPr sz="1200"/>
            </a:lvl1pPr>
          </a:lstStyle>
          <a:p>
            <a:fld id="{123C1A21-FC6D-4F87-B8E8-70545B61CE4D}" type="datetimeFigureOut">
              <a:rPr lang="en-NZ" smtClean="0"/>
              <a:t>23/11/2021</a:t>
            </a:fld>
            <a:endParaRPr lang="en-NZ"/>
          </a:p>
        </p:txBody>
      </p:sp>
      <p:sp>
        <p:nvSpPr>
          <p:cNvPr id="4" name="Footer Placeholder 3"/>
          <p:cNvSpPr>
            <a:spLocks noGrp="1"/>
          </p:cNvSpPr>
          <p:nvPr>
            <p:ph type="ftr" sz="quarter" idx="2"/>
          </p:nvPr>
        </p:nvSpPr>
        <p:spPr>
          <a:xfrm>
            <a:off x="1" y="9440227"/>
            <a:ext cx="2950529" cy="497523"/>
          </a:xfrm>
          <a:prstGeom prst="rect">
            <a:avLst/>
          </a:prstGeom>
        </p:spPr>
        <p:txBody>
          <a:bodyPr vert="horz" lIns="91553" tIns="45776" rIns="91553" bIns="45776" rtlCol="0" anchor="b"/>
          <a:lstStyle>
            <a:lvl1pPr algn="l">
              <a:defRPr sz="1200"/>
            </a:lvl1pPr>
          </a:lstStyle>
          <a:p>
            <a:endParaRPr lang="en-NZ"/>
          </a:p>
        </p:txBody>
      </p:sp>
      <p:sp>
        <p:nvSpPr>
          <p:cNvPr id="5" name="Slide Number Placeholder 4"/>
          <p:cNvSpPr>
            <a:spLocks noGrp="1"/>
          </p:cNvSpPr>
          <p:nvPr>
            <p:ph type="sldNum" sz="quarter" idx="3"/>
          </p:nvPr>
        </p:nvSpPr>
        <p:spPr>
          <a:xfrm>
            <a:off x="3855082" y="9440227"/>
            <a:ext cx="2950529" cy="497523"/>
          </a:xfrm>
          <a:prstGeom prst="rect">
            <a:avLst/>
          </a:prstGeom>
        </p:spPr>
        <p:txBody>
          <a:bodyPr vert="horz" lIns="91553" tIns="45776" rIns="91553" bIns="45776" rtlCol="0" anchor="b"/>
          <a:lstStyle>
            <a:lvl1pPr algn="r">
              <a:defRPr sz="1200"/>
            </a:lvl1pPr>
          </a:lstStyle>
          <a:p>
            <a:fld id="{714772CD-CDDD-4C08-A695-6C97E368A789}" type="slidenum">
              <a:rPr lang="en-NZ" smtClean="0"/>
              <a:t>‹#›</a:t>
            </a:fld>
            <a:endParaRPr lang="en-NZ"/>
          </a:p>
        </p:txBody>
      </p:sp>
    </p:spTree>
    <p:extLst>
      <p:ext uri="{BB962C8B-B14F-4D97-AF65-F5344CB8AC3E}">
        <p14:creationId xmlns:p14="http://schemas.microsoft.com/office/powerpoint/2010/main" val="17602972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9786" cy="498693"/>
          </a:xfrm>
          <a:prstGeom prst="rect">
            <a:avLst/>
          </a:prstGeom>
        </p:spPr>
        <p:txBody>
          <a:bodyPr vert="horz" lIns="91553" tIns="45776" rIns="91553" bIns="45776" rtlCol="0"/>
          <a:lstStyle>
            <a:lvl1pPr algn="l">
              <a:defRPr sz="1200"/>
            </a:lvl1pPr>
          </a:lstStyle>
          <a:p>
            <a:endParaRPr lang="en-NZ"/>
          </a:p>
        </p:txBody>
      </p:sp>
      <p:sp>
        <p:nvSpPr>
          <p:cNvPr id="3" name="Date Placeholder 2"/>
          <p:cNvSpPr>
            <a:spLocks noGrp="1"/>
          </p:cNvSpPr>
          <p:nvPr>
            <p:ph type="dt" idx="1"/>
          </p:nvPr>
        </p:nvSpPr>
        <p:spPr>
          <a:xfrm>
            <a:off x="3855839" y="1"/>
            <a:ext cx="2949786" cy="498693"/>
          </a:xfrm>
          <a:prstGeom prst="rect">
            <a:avLst/>
          </a:prstGeom>
        </p:spPr>
        <p:txBody>
          <a:bodyPr vert="horz" lIns="91553" tIns="45776" rIns="91553" bIns="45776" rtlCol="0"/>
          <a:lstStyle>
            <a:lvl1pPr algn="r">
              <a:defRPr sz="1200"/>
            </a:lvl1pPr>
          </a:lstStyle>
          <a:p>
            <a:fld id="{AC4C87BB-430F-450B-9FFD-A844BEC8996F}" type="datetimeFigureOut">
              <a:rPr lang="en-NZ" smtClean="0"/>
              <a:t>23/11/2021</a:t>
            </a:fld>
            <a:endParaRPr lang="en-NZ"/>
          </a:p>
        </p:txBody>
      </p:sp>
      <p:sp>
        <p:nvSpPr>
          <p:cNvPr id="4" name="Slide Image Placeholder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553" tIns="45776" rIns="91553" bIns="45776" rtlCol="0" anchor="ctr"/>
          <a:lstStyle/>
          <a:p>
            <a:endParaRPr lang="en-NZ"/>
          </a:p>
        </p:txBody>
      </p:sp>
      <p:sp>
        <p:nvSpPr>
          <p:cNvPr id="5" name="Notes Placeholder 4"/>
          <p:cNvSpPr>
            <a:spLocks noGrp="1"/>
          </p:cNvSpPr>
          <p:nvPr>
            <p:ph type="body" sz="quarter" idx="3"/>
          </p:nvPr>
        </p:nvSpPr>
        <p:spPr>
          <a:xfrm>
            <a:off x="680721" y="4783307"/>
            <a:ext cx="5445760" cy="3913615"/>
          </a:xfrm>
          <a:prstGeom prst="rect">
            <a:avLst/>
          </a:prstGeom>
        </p:spPr>
        <p:txBody>
          <a:bodyPr vert="horz" lIns="91553" tIns="45776" rIns="91553" bIns="4577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2" y="9440647"/>
            <a:ext cx="2949786" cy="498692"/>
          </a:xfrm>
          <a:prstGeom prst="rect">
            <a:avLst/>
          </a:prstGeom>
        </p:spPr>
        <p:txBody>
          <a:bodyPr vert="horz" lIns="91553" tIns="45776" rIns="91553" bIns="45776" rtlCol="0" anchor="b"/>
          <a:lstStyle>
            <a:lvl1pPr algn="l">
              <a:defRPr sz="1200"/>
            </a:lvl1pPr>
          </a:lstStyle>
          <a:p>
            <a:endParaRPr lang="en-NZ"/>
          </a:p>
        </p:txBody>
      </p:sp>
      <p:sp>
        <p:nvSpPr>
          <p:cNvPr id="7" name="Slide Number Placeholder 6"/>
          <p:cNvSpPr>
            <a:spLocks noGrp="1"/>
          </p:cNvSpPr>
          <p:nvPr>
            <p:ph type="sldNum" sz="quarter" idx="5"/>
          </p:nvPr>
        </p:nvSpPr>
        <p:spPr>
          <a:xfrm>
            <a:off x="3855839" y="9440647"/>
            <a:ext cx="2949786" cy="498692"/>
          </a:xfrm>
          <a:prstGeom prst="rect">
            <a:avLst/>
          </a:prstGeom>
        </p:spPr>
        <p:txBody>
          <a:bodyPr vert="horz" lIns="91553" tIns="45776" rIns="91553" bIns="45776" rtlCol="0" anchor="b"/>
          <a:lstStyle>
            <a:lvl1pPr algn="r">
              <a:defRPr sz="1200"/>
            </a:lvl1pPr>
          </a:lstStyle>
          <a:p>
            <a:fld id="{F6875E11-DCB6-4468-B232-9328D8BC82A9}" type="slidenum">
              <a:rPr lang="en-NZ" smtClean="0"/>
              <a:t>‹#›</a:t>
            </a:fld>
            <a:endParaRPr lang="en-NZ"/>
          </a:p>
        </p:txBody>
      </p:sp>
    </p:spTree>
    <p:extLst>
      <p:ext uri="{BB962C8B-B14F-4D97-AF65-F5344CB8AC3E}">
        <p14:creationId xmlns:p14="http://schemas.microsoft.com/office/powerpoint/2010/main" val="4229418739"/>
      </p:ext>
    </p:extLst>
  </p:cSld>
  <p:clrMap bg1="lt1" tx1="dk1" bg2="lt2" tx2="dk2" accent1="accent1" accent2="accent2" accent3="accent3" accent4="accent4" accent5="accent5" accent6="accent6" hlink="hlink" folHlink="folHlink"/>
  <p:notesStyle>
    <a:lvl1pPr marL="0" algn="l" defTabSz="1220576" rtl="0" eaLnBrk="1" latinLnBrk="0" hangingPunct="1">
      <a:defRPr sz="1604" kern="1200">
        <a:solidFill>
          <a:schemeClr val="tx1"/>
        </a:solidFill>
        <a:latin typeface="+mn-lt"/>
        <a:ea typeface="+mn-ea"/>
        <a:cs typeface="+mn-cs"/>
      </a:defRPr>
    </a:lvl1pPr>
    <a:lvl2pPr marL="610288" algn="l" defTabSz="1220576" rtl="0" eaLnBrk="1" latinLnBrk="0" hangingPunct="1">
      <a:defRPr sz="1604" kern="1200">
        <a:solidFill>
          <a:schemeClr val="tx1"/>
        </a:solidFill>
        <a:latin typeface="+mn-lt"/>
        <a:ea typeface="+mn-ea"/>
        <a:cs typeface="+mn-cs"/>
      </a:defRPr>
    </a:lvl2pPr>
    <a:lvl3pPr marL="1220576" algn="l" defTabSz="1220576" rtl="0" eaLnBrk="1" latinLnBrk="0" hangingPunct="1">
      <a:defRPr sz="1604" kern="1200">
        <a:solidFill>
          <a:schemeClr val="tx1"/>
        </a:solidFill>
        <a:latin typeface="+mn-lt"/>
        <a:ea typeface="+mn-ea"/>
        <a:cs typeface="+mn-cs"/>
      </a:defRPr>
    </a:lvl3pPr>
    <a:lvl4pPr marL="1830863" algn="l" defTabSz="1220576" rtl="0" eaLnBrk="1" latinLnBrk="0" hangingPunct="1">
      <a:defRPr sz="1604" kern="1200">
        <a:solidFill>
          <a:schemeClr val="tx1"/>
        </a:solidFill>
        <a:latin typeface="+mn-lt"/>
        <a:ea typeface="+mn-ea"/>
        <a:cs typeface="+mn-cs"/>
      </a:defRPr>
    </a:lvl4pPr>
    <a:lvl5pPr marL="2441150" algn="l" defTabSz="1220576" rtl="0" eaLnBrk="1" latinLnBrk="0" hangingPunct="1">
      <a:defRPr sz="1604" kern="1200">
        <a:solidFill>
          <a:schemeClr val="tx1"/>
        </a:solidFill>
        <a:latin typeface="+mn-lt"/>
        <a:ea typeface="+mn-ea"/>
        <a:cs typeface="+mn-cs"/>
      </a:defRPr>
    </a:lvl5pPr>
    <a:lvl6pPr marL="3051441" algn="l" defTabSz="1220576" rtl="0" eaLnBrk="1" latinLnBrk="0" hangingPunct="1">
      <a:defRPr sz="1604" kern="1200">
        <a:solidFill>
          <a:schemeClr val="tx1"/>
        </a:solidFill>
        <a:latin typeface="+mn-lt"/>
        <a:ea typeface="+mn-ea"/>
        <a:cs typeface="+mn-cs"/>
      </a:defRPr>
    </a:lvl6pPr>
    <a:lvl7pPr marL="3661729" algn="l" defTabSz="1220576" rtl="0" eaLnBrk="1" latinLnBrk="0" hangingPunct="1">
      <a:defRPr sz="1604" kern="1200">
        <a:solidFill>
          <a:schemeClr val="tx1"/>
        </a:solidFill>
        <a:latin typeface="+mn-lt"/>
        <a:ea typeface="+mn-ea"/>
        <a:cs typeface="+mn-cs"/>
      </a:defRPr>
    </a:lvl7pPr>
    <a:lvl8pPr marL="4272015" algn="l" defTabSz="1220576" rtl="0" eaLnBrk="1" latinLnBrk="0" hangingPunct="1">
      <a:defRPr sz="1604" kern="1200">
        <a:solidFill>
          <a:schemeClr val="tx1"/>
        </a:solidFill>
        <a:latin typeface="+mn-lt"/>
        <a:ea typeface="+mn-ea"/>
        <a:cs typeface="+mn-cs"/>
      </a:defRPr>
    </a:lvl8pPr>
    <a:lvl9pPr marL="4882306" algn="l" defTabSz="1220576" rtl="0" eaLnBrk="1" latinLnBrk="0" hangingPunct="1">
      <a:defRPr sz="1604"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5AFF8-F597-4E33-8F51-9BCB7A8A1423}"/>
              </a:ext>
            </a:extLst>
          </p:cNvPr>
          <p:cNvSpPr>
            <a:spLocks noGrp="1"/>
          </p:cNvSpPr>
          <p:nvPr>
            <p:ph type="ctrTitle"/>
          </p:nvPr>
        </p:nvSpPr>
        <p:spPr>
          <a:xfrm>
            <a:off x="1600872" y="1570979"/>
            <a:ext cx="9601200" cy="3342956"/>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1FB91DE3-623C-46C9-8061-A668F4CB5D9A}"/>
              </a:ext>
            </a:extLst>
          </p:cNvPr>
          <p:cNvSpPr>
            <a:spLocks noGrp="1"/>
          </p:cNvSpPr>
          <p:nvPr>
            <p:ph type="subTitle" idx="1"/>
          </p:nvPr>
        </p:nvSpPr>
        <p:spPr>
          <a:xfrm>
            <a:off x="1600872" y="5042235"/>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C789AD3E-B496-40FC-80AF-8AB29562C93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AB7B3194-B5A6-47C5-A6EF-A870AD83D0E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F940E4F8-A736-4547-B54A-0DC0607E7887}"/>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874683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EDA7D-8AD1-46D8-A00C-3BBB20CF9289}"/>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6906B1A4-705C-47E8-A170-FCACC72CFA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65603E5-1043-481F-8E41-604074C3E85E}"/>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F25E7C83-8A8B-437D-816C-45A5623E6B6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162D6EF5-F3B9-4E23-89FB-6AC376EE986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336221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690180A-8D3D-4035-BA71-762C7CC8F55B}"/>
              </a:ext>
            </a:extLst>
          </p:cNvPr>
          <p:cNvSpPr>
            <a:spLocks noGrp="1"/>
          </p:cNvSpPr>
          <p:nvPr>
            <p:ph type="title" orient="vert"/>
          </p:nvPr>
        </p:nvSpPr>
        <p:spPr>
          <a:xfrm>
            <a:off x="9161668" y="511781"/>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A6B7A2-E3D6-4DCF-9F4A-8FD572B9B13B}"/>
              </a:ext>
            </a:extLst>
          </p:cNvPr>
          <p:cNvSpPr>
            <a:spLocks noGrp="1"/>
          </p:cNvSpPr>
          <p:nvPr>
            <p:ph type="body" orient="vert" idx="1"/>
          </p:nvPr>
        </p:nvSpPr>
        <p:spPr>
          <a:xfrm>
            <a:off x="880414" y="511781"/>
            <a:ext cx="8152216"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89DE0F23-A188-4E9B-820D-43CB10D5E20C}"/>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DE2F0498-7E8B-47E0-A0F1-A8C33D9D2A2E}"/>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0EF78-FB33-4AC8-A607-211AAB81D8A0}"/>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99235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918BD6-37FC-42B2-BF9A-863687EA6788}"/>
              </a:ext>
            </a:extLst>
          </p:cNvPr>
          <p:cNvSpPr>
            <a:spLocks noGrp="1"/>
          </p:cNvSpPr>
          <p:nvPr>
            <p:ph type="ctrTitle"/>
          </p:nvPr>
        </p:nvSpPr>
        <p:spPr>
          <a:xfrm>
            <a:off x="1600872" y="1570979"/>
            <a:ext cx="9601200" cy="3342956"/>
          </a:xfrm>
        </p:spPr>
        <p:txBody>
          <a:bodyPr anchor="b"/>
          <a:lstStyle>
            <a:lvl1pPr algn="ctr">
              <a:defRPr sz="5080"/>
            </a:lvl1pPr>
          </a:lstStyle>
          <a:p>
            <a:r>
              <a:rPr lang="en-US"/>
              <a:t>Click to edit Master title style</a:t>
            </a:r>
            <a:endParaRPr lang="en-NZ"/>
          </a:p>
        </p:txBody>
      </p:sp>
      <p:sp>
        <p:nvSpPr>
          <p:cNvPr id="3" name="Subtitle 2">
            <a:extLst>
              <a:ext uri="{FF2B5EF4-FFF2-40B4-BE49-F238E27FC236}">
                <a16:creationId xmlns:a16="http://schemas.microsoft.com/office/drawing/2014/main" id="{047A8349-4796-42E3-A719-BB4553BBA748}"/>
              </a:ext>
            </a:extLst>
          </p:cNvPr>
          <p:cNvSpPr>
            <a:spLocks noGrp="1"/>
          </p:cNvSpPr>
          <p:nvPr>
            <p:ph type="subTitle" idx="1"/>
          </p:nvPr>
        </p:nvSpPr>
        <p:spPr>
          <a:xfrm>
            <a:off x="1600872" y="5042235"/>
            <a:ext cx="9601200" cy="2319398"/>
          </a:xfrm>
        </p:spPr>
        <p:txBody>
          <a:bodyPr/>
          <a:lstStyle>
            <a:lvl1pPr marL="0" indent="0" algn="ctr">
              <a:buNone/>
              <a:defRPr sz="2032"/>
            </a:lvl1pPr>
            <a:lvl2pPr marL="387111" indent="0" algn="ctr">
              <a:buNone/>
              <a:defRPr sz="1693"/>
            </a:lvl2pPr>
            <a:lvl3pPr marL="774222" indent="0" algn="ctr">
              <a:buNone/>
              <a:defRPr sz="1524"/>
            </a:lvl3pPr>
            <a:lvl4pPr marL="1161334" indent="0" algn="ctr">
              <a:buNone/>
              <a:defRPr sz="1355"/>
            </a:lvl4pPr>
            <a:lvl5pPr marL="1548445" indent="0" algn="ctr">
              <a:buNone/>
              <a:defRPr sz="1355"/>
            </a:lvl5pPr>
            <a:lvl6pPr marL="1935556" indent="0" algn="ctr">
              <a:buNone/>
              <a:defRPr sz="1355"/>
            </a:lvl6pPr>
            <a:lvl7pPr marL="2322667" indent="0" algn="ctr">
              <a:buNone/>
              <a:defRPr sz="1355"/>
            </a:lvl7pPr>
            <a:lvl8pPr marL="2709779" indent="0" algn="ctr">
              <a:buNone/>
              <a:defRPr sz="1355"/>
            </a:lvl8pPr>
            <a:lvl9pPr marL="3096890" indent="0" algn="ctr">
              <a:buNone/>
              <a:defRPr sz="1355"/>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BD8754DE-7DB0-4D42-A8E7-9FF3B7992C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6765FBA-F936-477D-AB75-822B64B0C85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2078BDF5-534D-4A53-B376-0644C75B0DD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945965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55B8A-4064-48DA-9CF8-BEAD3092A79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BA01E636-4971-4F70-82BB-B23F6E27A00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6DD3E6C-14F8-4FE6-80BC-70AA0857449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53A64449-3519-4B6A-B49C-C547D6AEB2D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DDF3199-47E4-4F2E-B97B-54CABDF25223}"/>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909967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0D5ED-0C58-41D7-BF22-5C7A03A18BE5}"/>
              </a:ext>
            </a:extLst>
          </p:cNvPr>
          <p:cNvSpPr>
            <a:spLocks noGrp="1"/>
          </p:cNvSpPr>
          <p:nvPr>
            <p:ph type="title"/>
          </p:nvPr>
        </p:nvSpPr>
        <p:spPr>
          <a:xfrm>
            <a:off x="873695" y="2393531"/>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1C41F3E-FC3D-4398-939C-4699B0ADB350}"/>
              </a:ext>
            </a:extLst>
          </p:cNvPr>
          <p:cNvSpPr>
            <a:spLocks noGrp="1"/>
          </p:cNvSpPr>
          <p:nvPr>
            <p:ph type="body" idx="1"/>
          </p:nvPr>
        </p:nvSpPr>
        <p:spPr>
          <a:xfrm>
            <a:off x="873695" y="6425038"/>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063052-32D5-4DED-8EA3-D1B7F9B9B90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480DA916-B4B0-4B5B-9F0C-584F2A4F380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4FEA1D5-D5F4-4382-98F7-D8380BBC89C2}"/>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5747490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85BD4-DA05-4DB0-97AD-6B72E57C48C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5C1BFA19-3674-45C5-A7E2-03A8E93D25E1}"/>
              </a:ext>
            </a:extLst>
          </p:cNvPr>
          <p:cNvSpPr>
            <a:spLocks noGrp="1"/>
          </p:cNvSpPr>
          <p:nvPr>
            <p:ph sz="half" idx="1"/>
          </p:nvPr>
        </p:nvSpPr>
        <p:spPr>
          <a:xfrm>
            <a:off x="880418" y="2556047"/>
            <a:ext cx="5455868" cy="6091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974D9CF0-9645-40FB-B6CA-BFCE5970F2F5}"/>
              </a:ext>
            </a:extLst>
          </p:cNvPr>
          <p:cNvSpPr>
            <a:spLocks noGrp="1"/>
          </p:cNvSpPr>
          <p:nvPr>
            <p:ph sz="half" idx="2"/>
          </p:nvPr>
        </p:nvSpPr>
        <p:spPr>
          <a:xfrm>
            <a:off x="6465323" y="2556047"/>
            <a:ext cx="5455868" cy="6091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14EFB1DE-605D-4F74-80F9-7788EE921C81}"/>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A0377220-FBB5-4915-899E-BBAF43099907}"/>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3F1E1B1-BBA1-42C4-A05E-5780D203E864}"/>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697333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EDA50-2610-46A5-9AD5-59A4E4B23777}"/>
              </a:ext>
            </a:extLst>
          </p:cNvPr>
          <p:cNvSpPr>
            <a:spLocks noGrp="1"/>
          </p:cNvSpPr>
          <p:nvPr>
            <p:ph type="title"/>
          </p:nvPr>
        </p:nvSpPr>
        <p:spPr>
          <a:xfrm>
            <a:off x="881762" y="511783"/>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97897BBB-9FB6-4C8A-A962-4DB6AE5D7AA0}"/>
              </a:ext>
            </a:extLst>
          </p:cNvPr>
          <p:cNvSpPr>
            <a:spLocks noGrp="1"/>
          </p:cNvSpPr>
          <p:nvPr>
            <p:ph type="body" idx="1"/>
          </p:nvPr>
        </p:nvSpPr>
        <p:spPr>
          <a:xfrm>
            <a:off x="881758"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AF3A78BE-A9EF-4DEB-A635-322E619AF4B7}"/>
              </a:ext>
            </a:extLst>
          </p:cNvPr>
          <p:cNvSpPr>
            <a:spLocks noGrp="1"/>
          </p:cNvSpPr>
          <p:nvPr>
            <p:ph sz="half" idx="2"/>
          </p:nvPr>
        </p:nvSpPr>
        <p:spPr>
          <a:xfrm>
            <a:off x="881758" y="3506899"/>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2348DFF6-E540-4706-8E6A-38F0E5B5F7A6}"/>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4B148783-9004-4B5A-BE6C-F1E984AFB7B1}"/>
              </a:ext>
            </a:extLst>
          </p:cNvPr>
          <p:cNvSpPr>
            <a:spLocks noGrp="1"/>
          </p:cNvSpPr>
          <p:nvPr>
            <p:ph sz="quarter" idx="4"/>
          </p:nvPr>
        </p:nvSpPr>
        <p:spPr>
          <a:xfrm>
            <a:off x="6481449" y="3506899"/>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18B1D888-B111-4580-9C6D-10389DA723B8}"/>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8" name="Footer Placeholder 7">
            <a:extLst>
              <a:ext uri="{FF2B5EF4-FFF2-40B4-BE49-F238E27FC236}">
                <a16:creationId xmlns:a16="http://schemas.microsoft.com/office/drawing/2014/main" id="{AF9E3852-5147-4C09-A17E-E318C572642B}"/>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BD5A1DD2-5E25-4ECB-B62B-00D52B1E8C5F}"/>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9164646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93C45A-466E-4263-AE51-764896C667DB}"/>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432B1F9B-4323-4964-A7A0-286ECDF4970F}"/>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4" name="Footer Placeholder 3">
            <a:extLst>
              <a:ext uri="{FF2B5EF4-FFF2-40B4-BE49-F238E27FC236}">
                <a16:creationId xmlns:a16="http://schemas.microsoft.com/office/drawing/2014/main" id="{EC391BC5-1BC6-458A-A2C9-B812016C5FDB}"/>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E466748B-066F-4961-B8EF-D6568558775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726499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240CA4-30C8-44B2-877D-6EEF11ADC37D}"/>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3" name="Footer Placeholder 2">
            <a:extLst>
              <a:ext uri="{FF2B5EF4-FFF2-40B4-BE49-F238E27FC236}">
                <a16:creationId xmlns:a16="http://schemas.microsoft.com/office/drawing/2014/main" id="{228D1B35-2A82-49BD-8965-62DC1100B2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4402D1A6-E8D9-48E5-B8FD-9DC199C512BE}"/>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31467739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C7D37-C4B4-44E6-AE67-FA8BDE27D00A}"/>
              </a:ext>
            </a:extLst>
          </p:cNvPr>
          <p:cNvSpPr>
            <a:spLocks noGrp="1"/>
          </p:cNvSpPr>
          <p:nvPr>
            <p:ph type="title"/>
          </p:nvPr>
        </p:nvSpPr>
        <p:spPr>
          <a:xfrm>
            <a:off x="881760" y="640082"/>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49DAF5EF-1C8F-42D3-8E41-22B56E4E2995}"/>
              </a:ext>
            </a:extLst>
          </p:cNvPr>
          <p:cNvSpPr>
            <a:spLocks noGrp="1"/>
          </p:cNvSpPr>
          <p:nvPr>
            <p:ph idx="1"/>
          </p:nvPr>
        </p:nvSpPr>
        <p:spPr>
          <a:xfrm>
            <a:off x="5442432" y="1382803"/>
            <a:ext cx="6480102"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85F69D5-0A82-496F-9D2D-71BDD43FE17D}"/>
              </a:ext>
            </a:extLst>
          </p:cNvPr>
          <p:cNvSpPr>
            <a:spLocks noGrp="1"/>
          </p:cNvSpPr>
          <p:nvPr>
            <p:ph type="body" sz="half" idx="2"/>
          </p:nvPr>
        </p:nvSpPr>
        <p:spPr>
          <a:xfrm>
            <a:off x="881760"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302DBBEC-6F11-4697-83B2-839C2BC35142}"/>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83BCB3E8-E2DB-4C1D-AA0B-D708311602D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0F40864-DD5A-4108-A214-14F8CFE7E04C}"/>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494764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0F1A-0643-4C6B-83EA-D44EA0845E6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AA2714CE-2223-45CC-976D-4CF614D21D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63DA3766-B902-4AE7-B4F5-E4FCEFF2683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981A43B8-43A2-480F-97D2-C2635FC7A7C3}"/>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206CE7C-F989-4747-993F-CFB8D93C70D2}"/>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62398071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D7457-6DCE-499F-A986-EC51BD96E148}"/>
              </a:ext>
            </a:extLst>
          </p:cNvPr>
          <p:cNvSpPr>
            <a:spLocks noGrp="1"/>
          </p:cNvSpPr>
          <p:nvPr>
            <p:ph type="title"/>
          </p:nvPr>
        </p:nvSpPr>
        <p:spPr>
          <a:xfrm>
            <a:off x="881760" y="640082"/>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3543309F-2C4B-448F-B95A-B97DA2AE519D}"/>
              </a:ext>
            </a:extLst>
          </p:cNvPr>
          <p:cNvSpPr>
            <a:spLocks noGrp="1"/>
          </p:cNvSpPr>
          <p:nvPr>
            <p:ph type="pic" idx="1"/>
          </p:nvPr>
        </p:nvSpPr>
        <p:spPr>
          <a:xfrm>
            <a:off x="5442432" y="1382803"/>
            <a:ext cx="6480102"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77AD0DE9-B707-4541-9AF0-C7D17B7C7F13}"/>
              </a:ext>
            </a:extLst>
          </p:cNvPr>
          <p:cNvSpPr>
            <a:spLocks noGrp="1"/>
          </p:cNvSpPr>
          <p:nvPr>
            <p:ph type="body" sz="half" idx="2"/>
          </p:nvPr>
        </p:nvSpPr>
        <p:spPr>
          <a:xfrm>
            <a:off x="881760"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884AB615-473B-4B79-A169-97E1A10E23F5}"/>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6" name="Footer Placeholder 5">
            <a:extLst>
              <a:ext uri="{FF2B5EF4-FFF2-40B4-BE49-F238E27FC236}">
                <a16:creationId xmlns:a16="http://schemas.microsoft.com/office/drawing/2014/main" id="{F6C1764C-6302-4C0E-9065-37D32C6283DF}"/>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1C21E33D-FF80-4D20-B460-E1A3561745E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401638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CE29DE-05E9-402C-BFF6-B5B6A16997A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73AC246C-6367-4132-91A5-0EA3681A41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183724C-70FA-4F8E-8436-7211DBEA2ADC}"/>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FD2E1C30-905B-444C-8E0F-F6FF9A09B42C}"/>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49984FB-53E3-4099-A51D-580ACB9D97C9}"/>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2075009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8DE459-EF28-48B5-A054-0A551E640354}"/>
              </a:ext>
            </a:extLst>
          </p:cNvPr>
          <p:cNvSpPr>
            <a:spLocks noGrp="1"/>
          </p:cNvSpPr>
          <p:nvPr>
            <p:ph type="title" orient="vert"/>
          </p:nvPr>
        </p:nvSpPr>
        <p:spPr>
          <a:xfrm>
            <a:off x="9161668" y="511781"/>
            <a:ext cx="2759521" cy="8135715"/>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3EFE514-55DB-4EBB-B4A7-CE3DBEA8B1EB}"/>
              </a:ext>
            </a:extLst>
          </p:cNvPr>
          <p:cNvSpPr>
            <a:spLocks noGrp="1"/>
          </p:cNvSpPr>
          <p:nvPr>
            <p:ph type="body" orient="vert" idx="1"/>
          </p:nvPr>
        </p:nvSpPr>
        <p:spPr>
          <a:xfrm>
            <a:off x="880414" y="511781"/>
            <a:ext cx="8152216" cy="813571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5BAAE50-A03E-41A1-9AC5-4E38A34BB6C9}"/>
              </a:ext>
            </a:extLst>
          </p:cNvPr>
          <p:cNvSpPr>
            <a:spLocks noGrp="1"/>
          </p:cNvSpPr>
          <p:nvPr>
            <p:ph type="dt" sz="half" idx="10"/>
          </p:nvPr>
        </p:nvSpPr>
        <p:spPr/>
        <p:txBody>
          <a:body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73B6D30E-5424-4F63-B116-4A40F7376F2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91049AA-0B70-4D22-A608-4DC05B3E5425}"/>
              </a:ext>
            </a:extLst>
          </p:cNvPr>
          <p:cNvSpPr>
            <a:spLocks noGrp="1"/>
          </p:cNvSpPr>
          <p:nvPr>
            <p:ph type="sldNum" sz="quarter" idx="12"/>
          </p:nvPr>
        </p:nvSpPr>
        <p:spPr/>
        <p:txBody>
          <a:bodyPr/>
          <a:lstStyle/>
          <a:p>
            <a:fld id="{1C333246-3D3C-4E53-B7DD-256490DCFE49}" type="slidenum">
              <a:rPr lang="en-NZ" smtClean="0"/>
              <a:t>‹#›</a:t>
            </a:fld>
            <a:endParaRPr lang="en-NZ"/>
          </a:p>
        </p:txBody>
      </p:sp>
    </p:spTree>
    <p:extLst>
      <p:ext uri="{BB962C8B-B14F-4D97-AF65-F5344CB8AC3E}">
        <p14:creationId xmlns:p14="http://schemas.microsoft.com/office/powerpoint/2010/main" val="1161639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515937400"/>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496646114"/>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794236056"/>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03786754"/>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Click to 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365572301"/>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19031572"/>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3465156332"/>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2C899-8F1B-4552-BA76-F18F6070F955}"/>
              </a:ext>
            </a:extLst>
          </p:cNvPr>
          <p:cNvSpPr>
            <a:spLocks noGrp="1"/>
          </p:cNvSpPr>
          <p:nvPr>
            <p:ph type="title"/>
          </p:nvPr>
        </p:nvSpPr>
        <p:spPr>
          <a:xfrm>
            <a:off x="873695" y="2393531"/>
            <a:ext cx="11040775" cy="3994441"/>
          </a:xfrm>
        </p:spPr>
        <p:txBody>
          <a:bodyPr anchor="b"/>
          <a:lstStyle>
            <a:lvl1pPr>
              <a:defRPr sz="508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6863F5B6-1853-439C-8F2F-8D3754A1AC30}"/>
              </a:ext>
            </a:extLst>
          </p:cNvPr>
          <p:cNvSpPr>
            <a:spLocks noGrp="1"/>
          </p:cNvSpPr>
          <p:nvPr>
            <p:ph type="body" idx="1"/>
          </p:nvPr>
        </p:nvSpPr>
        <p:spPr>
          <a:xfrm>
            <a:off x="873695" y="6425038"/>
            <a:ext cx="11040775" cy="2099861"/>
          </a:xfrm>
        </p:spPr>
        <p:txBody>
          <a:bodyPr/>
          <a:lstStyle>
            <a:lvl1pPr marL="0" indent="0">
              <a:buNone/>
              <a:defRPr sz="2032">
                <a:solidFill>
                  <a:schemeClr val="tx1">
                    <a:tint val="75000"/>
                  </a:schemeClr>
                </a:solidFill>
              </a:defRPr>
            </a:lvl1pPr>
            <a:lvl2pPr marL="387111" indent="0">
              <a:buNone/>
              <a:defRPr sz="1693">
                <a:solidFill>
                  <a:schemeClr val="tx1">
                    <a:tint val="75000"/>
                  </a:schemeClr>
                </a:solidFill>
              </a:defRPr>
            </a:lvl2pPr>
            <a:lvl3pPr marL="774222" indent="0">
              <a:buNone/>
              <a:defRPr sz="1524">
                <a:solidFill>
                  <a:schemeClr val="tx1">
                    <a:tint val="75000"/>
                  </a:schemeClr>
                </a:solidFill>
              </a:defRPr>
            </a:lvl3pPr>
            <a:lvl4pPr marL="1161334" indent="0">
              <a:buNone/>
              <a:defRPr sz="1355">
                <a:solidFill>
                  <a:schemeClr val="tx1">
                    <a:tint val="75000"/>
                  </a:schemeClr>
                </a:solidFill>
              </a:defRPr>
            </a:lvl4pPr>
            <a:lvl5pPr marL="1548445" indent="0">
              <a:buNone/>
              <a:defRPr sz="1355">
                <a:solidFill>
                  <a:schemeClr val="tx1">
                    <a:tint val="75000"/>
                  </a:schemeClr>
                </a:solidFill>
              </a:defRPr>
            </a:lvl5pPr>
            <a:lvl6pPr marL="1935556" indent="0">
              <a:buNone/>
              <a:defRPr sz="1355">
                <a:solidFill>
                  <a:schemeClr val="tx1">
                    <a:tint val="75000"/>
                  </a:schemeClr>
                </a:solidFill>
              </a:defRPr>
            </a:lvl6pPr>
            <a:lvl7pPr marL="2322667" indent="0">
              <a:buNone/>
              <a:defRPr sz="1355">
                <a:solidFill>
                  <a:schemeClr val="tx1">
                    <a:tint val="75000"/>
                  </a:schemeClr>
                </a:solidFill>
              </a:defRPr>
            </a:lvl7pPr>
            <a:lvl8pPr marL="2709779" indent="0">
              <a:buNone/>
              <a:defRPr sz="1355">
                <a:solidFill>
                  <a:schemeClr val="tx1">
                    <a:tint val="75000"/>
                  </a:schemeClr>
                </a:solidFill>
              </a:defRPr>
            </a:lvl8pPr>
            <a:lvl9pPr marL="3096890" indent="0">
              <a:buNone/>
              <a:defRPr sz="1355">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D430208-021A-4766-8FF0-CDEF3F28A30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591D7DBE-F486-41F0-852D-6C11BA223E40}"/>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657C0B72-AB5C-43A3-959A-3C60FC6EEB7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263723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973542522"/>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2488358402"/>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096519663"/>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11/23/2021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863832054"/>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1 column">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178234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itle Pag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1144694-557C-B044-9D5A-15D0740AEA3B}"/>
              </a:ext>
            </a:extLst>
          </p:cNvPr>
          <p:cNvSpPr>
            <a:spLocks noGrp="1"/>
          </p:cNvSpPr>
          <p:nvPr>
            <p:ph type="body" sz="quarter" idx="12" hasCustomPrompt="1"/>
          </p:nvPr>
        </p:nvSpPr>
        <p:spPr>
          <a:xfrm>
            <a:off x="352868" y="4321995"/>
            <a:ext cx="9464224" cy="47860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2117" b="0" i="0">
                <a:solidFill>
                  <a:srgbClr val="E8731B"/>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subtitle here</a:t>
            </a:r>
          </a:p>
        </p:txBody>
      </p:sp>
      <p:sp>
        <p:nvSpPr>
          <p:cNvPr id="10" name="Text Placeholder 11">
            <a:extLst>
              <a:ext uri="{FF2B5EF4-FFF2-40B4-BE49-F238E27FC236}">
                <a16:creationId xmlns:a16="http://schemas.microsoft.com/office/drawing/2014/main" id="{198DB7BD-EE57-DB4F-9275-56BE1FB2AE3A}"/>
              </a:ext>
            </a:extLst>
          </p:cNvPr>
          <p:cNvSpPr>
            <a:spLocks noGrp="1"/>
          </p:cNvSpPr>
          <p:nvPr>
            <p:ph type="body" sz="quarter" idx="13" hasCustomPrompt="1"/>
          </p:nvPr>
        </p:nvSpPr>
        <p:spPr>
          <a:xfrm>
            <a:off x="352868" y="1488180"/>
            <a:ext cx="9464224" cy="2159118"/>
          </a:xfrm>
          <a:prstGeom prst="rect">
            <a:avLst/>
          </a:prstGeom>
        </p:spPr>
        <p:txBody>
          <a:bodyPr>
            <a:noAutofit/>
          </a:bodyPr>
          <a:lstStyle>
            <a:lvl1pPr marL="0" marR="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sz="5080" b="1" i="0">
                <a:solidFill>
                  <a:schemeClr val="bg1"/>
                </a:solidFill>
                <a:latin typeface="Arial" panose="020B0604020202020204" pitchFamily="34" charset="0"/>
                <a:cs typeface="Arial" panose="020B0604020202020204" pitchFamily="34" charset="0"/>
              </a:defRPr>
            </a:lvl1pPr>
          </a:lstStyle>
          <a:p>
            <a:pPr marL="0" marR="0" lvl="0" indent="0" algn="l" defTabSz="700533" rtl="0" eaLnBrk="1" fontAlgn="auto" latinLnBrk="0" hangingPunct="1">
              <a:lnSpc>
                <a:spcPct val="80000"/>
              </a:lnSpc>
              <a:spcBef>
                <a:spcPts val="766"/>
              </a:spcBef>
              <a:spcAft>
                <a:spcPts val="0"/>
              </a:spcAft>
              <a:buClrTx/>
              <a:buSzTx/>
              <a:buFont typeface="Arial" panose="020B0604020202020204" pitchFamily="34" charset="0"/>
              <a:buNone/>
              <a:tabLst/>
              <a:defRPr/>
            </a:pPr>
            <a:r>
              <a:rPr lang="en-GB" dirty="0"/>
              <a:t>Click to add your report title here</a:t>
            </a:r>
          </a:p>
        </p:txBody>
      </p:sp>
      <p:pic>
        <p:nvPicPr>
          <p:cNvPr id="17" name="Picture 16" descr="A picture containing drawing&#10;&#10;Description automatically generated">
            <a:extLst>
              <a:ext uri="{FF2B5EF4-FFF2-40B4-BE49-F238E27FC236}">
                <a16:creationId xmlns:a16="http://schemas.microsoft.com/office/drawing/2014/main" id="{C263CAF4-8F91-9846-922A-0928C4735E8A}"/>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52869" y="7924290"/>
            <a:ext cx="2645270" cy="607862"/>
          </a:xfrm>
          <a:prstGeom prst="rect">
            <a:avLst/>
          </a:prstGeom>
        </p:spPr>
      </p:pic>
      <p:sp>
        <p:nvSpPr>
          <p:cNvPr id="7" name="Text Placeholder 7">
            <a:extLst>
              <a:ext uri="{FF2B5EF4-FFF2-40B4-BE49-F238E27FC236}">
                <a16:creationId xmlns:a16="http://schemas.microsoft.com/office/drawing/2014/main" id="{78CD9AD1-4005-DB45-B128-38C7ED80E7AA}"/>
              </a:ext>
            </a:extLst>
          </p:cNvPr>
          <p:cNvSpPr>
            <a:spLocks noGrp="1"/>
          </p:cNvSpPr>
          <p:nvPr>
            <p:ph type="body" sz="quarter" idx="14" hasCustomPrompt="1"/>
          </p:nvPr>
        </p:nvSpPr>
        <p:spPr>
          <a:xfrm>
            <a:off x="352868" y="5744837"/>
            <a:ext cx="9464224" cy="302758"/>
          </a:xfrm>
          <a:prstGeom prst="rect">
            <a:avLst/>
          </a:prstGeom>
        </p:spPr>
        <p:txBody>
          <a:bodyPr>
            <a:noAutofit/>
          </a:bodyPr>
          <a:lstStyle>
            <a:lvl1pPr marL="0" marR="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sz="1016" b="0" i="0">
                <a:solidFill>
                  <a:schemeClr val="bg1"/>
                </a:solidFill>
                <a:latin typeface="Calibri" panose="020F0502020204030204" pitchFamily="34" charset="0"/>
                <a:cs typeface="Calibri" panose="020F0502020204030204" pitchFamily="34" charset="0"/>
              </a:defRPr>
            </a:lvl1pPr>
          </a:lstStyle>
          <a:p>
            <a:pPr marL="0" marR="0" lvl="0" indent="0" algn="l" defTabSz="700533" rtl="0" eaLnBrk="1" fontAlgn="auto" latinLnBrk="0" hangingPunct="1">
              <a:lnSpc>
                <a:spcPct val="90000"/>
              </a:lnSpc>
              <a:spcBef>
                <a:spcPts val="766"/>
              </a:spcBef>
              <a:spcAft>
                <a:spcPts val="0"/>
              </a:spcAft>
              <a:buClrTx/>
              <a:buSzTx/>
              <a:buFont typeface="Arial" panose="020B0604020202020204" pitchFamily="34" charset="0"/>
              <a:buNone/>
              <a:tabLst/>
              <a:defRPr/>
            </a:pPr>
            <a:r>
              <a:rPr lang="en-GB" dirty="0"/>
              <a:t>Click to add your date here</a:t>
            </a:r>
          </a:p>
          <a:p>
            <a:pPr lvl="0"/>
            <a:endParaRPr lang="en-GB" dirty="0"/>
          </a:p>
        </p:txBody>
      </p:sp>
    </p:spTree>
    <p:extLst>
      <p:ext uri="{BB962C8B-B14F-4D97-AF65-F5344CB8AC3E}">
        <p14:creationId xmlns:p14="http://schemas.microsoft.com/office/powerpoint/2010/main" val="2041890431"/>
      </p:ext>
    </p:extLst>
  </p:cSld>
  <p:clrMapOvr>
    <a:masterClrMapping/>
  </p:clrMapOvr>
  <p:extLst>
    <p:ext uri="{DCECCB84-F9BA-43D5-87BE-67443E8EF086}">
      <p15:sldGuideLst xmlns:p15="http://schemas.microsoft.com/office/powerpoint/2012/main"/>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61847087-640E-F648-A1AA-B8C08292EC83}"/>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D1AE584E-F588-184B-A71C-4BEE565E4D2C}"/>
              </a:ext>
            </a:extLst>
          </p:cNvPr>
          <p:cNvSpPr>
            <a:spLocks noGrp="1"/>
          </p:cNvSpPr>
          <p:nvPr>
            <p:ph type="sldNum" sz="quarter" idx="13"/>
          </p:nvPr>
        </p:nvSpPr>
        <p:spPr/>
        <p:txBody>
          <a:bodyPr/>
          <a:lstStyle/>
          <a:p>
            <a:fld id="{015476B9-F852-294A-A03D-C78501D21738}" type="slidenum">
              <a:rPr lang="en-US" smtClean="0"/>
              <a:pPr/>
              <a:t>‹#›</a:t>
            </a:fld>
            <a:endParaRPr lang="en-US" dirty="0"/>
          </a:p>
        </p:txBody>
      </p:sp>
      <p:sp>
        <p:nvSpPr>
          <p:cNvPr id="11" name="Content Placeholder 4">
            <a:extLst>
              <a:ext uri="{FF2B5EF4-FFF2-40B4-BE49-F238E27FC236}">
                <a16:creationId xmlns:a16="http://schemas.microsoft.com/office/drawing/2014/main" id="{CC445FAD-3C08-FF4F-B8D8-2000B0AA7BEE}"/>
              </a:ext>
            </a:extLst>
          </p:cNvPr>
          <p:cNvSpPr>
            <a:spLocks noGrp="1"/>
          </p:cNvSpPr>
          <p:nvPr>
            <p:ph sz="quarter" idx="11"/>
          </p:nvPr>
        </p:nvSpPr>
        <p:spPr>
          <a:xfrm>
            <a:off x="171451" y="670915"/>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028F7B22-0C60-3346-B9C3-0084B7F43705}"/>
              </a:ext>
            </a:extLst>
          </p:cNvPr>
          <p:cNvSpPr>
            <a:spLocks noGrp="1"/>
          </p:cNvSpPr>
          <p:nvPr>
            <p:ph sz="quarter" idx="14"/>
          </p:nvPr>
        </p:nvSpPr>
        <p:spPr>
          <a:xfrm>
            <a:off x="6210410" y="670915"/>
            <a:ext cx="5878568"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3955703751"/>
      </p:ext>
    </p:extLst>
  </p:cSld>
  <p:clrMapOvr>
    <a:masterClrMapping/>
  </p:clrMapOvr>
  <p:extLst>
    <p:ext uri="{DCECCB84-F9BA-43D5-87BE-67443E8EF086}">
      <p15:sldGuideLst xmlns:p15="http://schemas.microsoft.com/office/powerpoint/2012/main"/>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3 column">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8" name="Content Placeholder 4">
            <a:extLst>
              <a:ext uri="{FF2B5EF4-FFF2-40B4-BE49-F238E27FC236}">
                <a16:creationId xmlns:a16="http://schemas.microsoft.com/office/drawing/2014/main" id="{D40CE032-BDF0-9D4D-B6C5-FE386CB52953}"/>
              </a:ext>
            </a:extLst>
          </p:cNvPr>
          <p:cNvSpPr>
            <a:spLocks noGrp="1"/>
          </p:cNvSpPr>
          <p:nvPr>
            <p:ph sz="quarter" idx="11"/>
          </p:nvPr>
        </p:nvSpPr>
        <p:spPr>
          <a:xfrm>
            <a:off x="171452"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B930CE05-EDDE-564A-8372-A0B4B2136FE0}"/>
              </a:ext>
            </a:extLst>
          </p:cNvPr>
          <p:cNvSpPr>
            <a:spLocks noGrp="1"/>
          </p:cNvSpPr>
          <p:nvPr>
            <p:ph sz="quarter" idx="13"/>
          </p:nvPr>
        </p:nvSpPr>
        <p:spPr>
          <a:xfrm>
            <a:off x="4202166"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0248A260-58F0-DA43-873A-157AF58533B9}"/>
              </a:ext>
            </a:extLst>
          </p:cNvPr>
          <p:cNvSpPr>
            <a:spLocks noGrp="1"/>
          </p:cNvSpPr>
          <p:nvPr>
            <p:ph sz="quarter" idx="14"/>
          </p:nvPr>
        </p:nvSpPr>
        <p:spPr>
          <a:xfrm>
            <a:off x="8232884"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28847388"/>
      </p:ext>
    </p:extLst>
  </p:cSld>
  <p:clrMapOvr>
    <a:masterClrMapping/>
  </p:clrMapOvr>
  <p:extLst>
    <p:ext uri="{DCECCB84-F9BA-43D5-87BE-67443E8EF086}">
      <p15:sldGuideLst xmlns:p15="http://schemas.microsoft.com/office/powerpoint/2012/main"/>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3 column – orang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877FFD48-83D2-624E-B032-39576F7A8F58}"/>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C3F60822-C149-F740-9ED9-31614684C230}"/>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21" name="Content Placeholder 4">
            <a:extLst>
              <a:ext uri="{FF2B5EF4-FFF2-40B4-BE49-F238E27FC236}">
                <a16:creationId xmlns:a16="http://schemas.microsoft.com/office/drawing/2014/main" id="{04E6E0BB-1887-6A40-8648-27F0C435DE15}"/>
              </a:ext>
            </a:extLst>
          </p:cNvPr>
          <p:cNvSpPr>
            <a:spLocks noGrp="1"/>
          </p:cNvSpPr>
          <p:nvPr>
            <p:ph sz="quarter" idx="11"/>
          </p:nvPr>
        </p:nvSpPr>
        <p:spPr>
          <a:xfrm>
            <a:off x="171452"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2" name="Content Placeholder 4">
            <a:extLst>
              <a:ext uri="{FF2B5EF4-FFF2-40B4-BE49-F238E27FC236}">
                <a16:creationId xmlns:a16="http://schemas.microsoft.com/office/drawing/2014/main" id="{AE78D797-ECA0-3941-838C-8F0D2D10920B}"/>
              </a:ext>
            </a:extLst>
          </p:cNvPr>
          <p:cNvSpPr>
            <a:spLocks noGrp="1"/>
          </p:cNvSpPr>
          <p:nvPr>
            <p:ph sz="quarter" idx="12"/>
          </p:nvPr>
        </p:nvSpPr>
        <p:spPr>
          <a:xfrm>
            <a:off x="8232886" y="670915"/>
            <a:ext cx="3852000" cy="8701689"/>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3" name="Content Placeholder 4">
            <a:extLst>
              <a:ext uri="{FF2B5EF4-FFF2-40B4-BE49-F238E27FC236}">
                <a16:creationId xmlns:a16="http://schemas.microsoft.com/office/drawing/2014/main" id="{01013726-EAE6-8446-B58A-B2C9259A2F6C}"/>
              </a:ext>
            </a:extLst>
          </p:cNvPr>
          <p:cNvSpPr>
            <a:spLocks noGrp="1"/>
          </p:cNvSpPr>
          <p:nvPr>
            <p:ph sz="quarter" idx="13"/>
          </p:nvPr>
        </p:nvSpPr>
        <p:spPr>
          <a:xfrm>
            <a:off x="4202166"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685838311"/>
      </p:ext>
    </p:extLst>
  </p:cSld>
  <p:clrMapOvr>
    <a:masterClrMapping/>
  </p:clrMapOvr>
  <p:extLst>
    <p:ext uri="{DCECCB84-F9BA-43D5-87BE-67443E8EF086}">
      <p15:sldGuideLst xmlns:p15="http://schemas.microsoft.com/office/powerpoint/2012/main"/>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3 column – teal">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8" name="Content Placeholder 4">
            <a:extLst>
              <a:ext uri="{FF2B5EF4-FFF2-40B4-BE49-F238E27FC236}">
                <a16:creationId xmlns:a16="http://schemas.microsoft.com/office/drawing/2014/main" id="{70FA48CD-CCBC-D240-8095-37C8EB548538}"/>
              </a:ext>
            </a:extLst>
          </p:cNvPr>
          <p:cNvSpPr>
            <a:spLocks noGrp="1"/>
          </p:cNvSpPr>
          <p:nvPr>
            <p:ph sz="quarter" idx="11"/>
          </p:nvPr>
        </p:nvSpPr>
        <p:spPr>
          <a:xfrm>
            <a:off x="171452"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4F4A2BB7-51EE-0B42-9B26-FC487CBB6AF5}"/>
              </a:ext>
            </a:extLst>
          </p:cNvPr>
          <p:cNvSpPr>
            <a:spLocks noGrp="1"/>
          </p:cNvSpPr>
          <p:nvPr>
            <p:ph sz="quarter" idx="12"/>
          </p:nvPr>
        </p:nvSpPr>
        <p:spPr>
          <a:xfrm>
            <a:off x="8232886" y="670915"/>
            <a:ext cx="3852000" cy="8701689"/>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E4760419-D70F-5440-B9E8-C08FC98EA3FB}"/>
              </a:ext>
            </a:extLst>
          </p:cNvPr>
          <p:cNvSpPr>
            <a:spLocks noGrp="1"/>
          </p:cNvSpPr>
          <p:nvPr>
            <p:ph sz="quarter" idx="13"/>
          </p:nvPr>
        </p:nvSpPr>
        <p:spPr>
          <a:xfrm>
            <a:off x="4202166"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D2AB8096-F2A4-7546-9AF6-421261AA192F}"/>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059181D2-58FE-1A48-9966-A1631EA4834E}"/>
              </a:ext>
            </a:extLst>
          </p:cNvPr>
          <p:cNvSpPr>
            <a:spLocks noGrp="1"/>
          </p:cNvSpPr>
          <p:nvPr>
            <p:ph type="sldNum" sz="quarter" idx="14"/>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413018879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A5330-A0A3-4BBA-8778-06AA6F36B1E8}"/>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0467F445-0DCE-431B-B832-9D35BB01F3B2}"/>
              </a:ext>
            </a:extLst>
          </p:cNvPr>
          <p:cNvSpPr>
            <a:spLocks noGrp="1"/>
          </p:cNvSpPr>
          <p:nvPr>
            <p:ph sz="half" idx="1"/>
          </p:nvPr>
        </p:nvSpPr>
        <p:spPr>
          <a:xfrm>
            <a:off x="880418" y="2556047"/>
            <a:ext cx="5455868" cy="6091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7C0EBF70-4080-4B1F-9B63-0995B193DC6C}"/>
              </a:ext>
            </a:extLst>
          </p:cNvPr>
          <p:cNvSpPr>
            <a:spLocks noGrp="1"/>
          </p:cNvSpPr>
          <p:nvPr>
            <p:ph sz="half" idx="2"/>
          </p:nvPr>
        </p:nvSpPr>
        <p:spPr>
          <a:xfrm>
            <a:off x="6465323" y="2556047"/>
            <a:ext cx="5455868" cy="60914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55DB041C-DAE5-47CD-B7B1-3159F3E3E988}"/>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728FD338-16F8-4A50-9B81-F07AAE24DBC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3031978-0C0F-4682-8ECE-7E86A7CD3AB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21167517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 column – blue">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26E8E484-41F0-9E47-9DB8-E2129136407B}"/>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61DB12B2-0031-6341-A09F-6A7008A791A8}"/>
              </a:ext>
            </a:extLst>
          </p:cNvPr>
          <p:cNvSpPr>
            <a:spLocks noGrp="1"/>
          </p:cNvSpPr>
          <p:nvPr>
            <p:ph type="title"/>
          </p:nvPr>
        </p:nvSpPr>
        <p:spPr/>
        <p:txBody>
          <a:bodyPr/>
          <a:lstStyle/>
          <a:p>
            <a:r>
              <a:rPr lang="en-GB"/>
              <a:t>Click to edit Master title style</a:t>
            </a:r>
            <a:endParaRPr lang="en-US"/>
          </a:p>
        </p:txBody>
      </p:sp>
      <p:sp>
        <p:nvSpPr>
          <p:cNvPr id="10" name="Content Placeholder 4">
            <a:extLst>
              <a:ext uri="{FF2B5EF4-FFF2-40B4-BE49-F238E27FC236}">
                <a16:creationId xmlns:a16="http://schemas.microsoft.com/office/drawing/2014/main" id="{961EE5D3-8B79-2445-AB58-B5E1B83C2823}"/>
              </a:ext>
            </a:extLst>
          </p:cNvPr>
          <p:cNvSpPr>
            <a:spLocks noGrp="1"/>
          </p:cNvSpPr>
          <p:nvPr>
            <p:ph sz="quarter" idx="11"/>
          </p:nvPr>
        </p:nvSpPr>
        <p:spPr>
          <a:xfrm>
            <a:off x="171452"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B766AC63-D3EF-CA42-BAAB-B035FFCA5A40}"/>
              </a:ext>
            </a:extLst>
          </p:cNvPr>
          <p:cNvSpPr>
            <a:spLocks noGrp="1"/>
          </p:cNvSpPr>
          <p:nvPr>
            <p:ph sz="quarter" idx="13"/>
          </p:nvPr>
        </p:nvSpPr>
        <p:spPr>
          <a:xfrm>
            <a:off x="4202166" y="670915"/>
            <a:ext cx="3852000" cy="87016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5101A87-8E44-5146-B02C-A6CC7C0EC6AF}"/>
              </a:ext>
            </a:extLst>
          </p:cNvPr>
          <p:cNvSpPr>
            <a:spLocks noGrp="1"/>
          </p:cNvSpPr>
          <p:nvPr>
            <p:ph sz="quarter" idx="14"/>
          </p:nvPr>
        </p:nvSpPr>
        <p:spPr>
          <a:xfrm>
            <a:off x="8232886" y="670915"/>
            <a:ext cx="3852000"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2849078807"/>
      </p:ext>
    </p:extLst>
  </p:cSld>
  <p:clrMapOvr>
    <a:masterClrMapping/>
  </p:clrMapOvr>
  <p:extLst>
    <p:ext uri="{DCECCB84-F9BA-43D5-87BE-67443E8EF086}">
      <p15:sldGuideLst xmlns:p15="http://schemas.microsoft.com/office/powerpoint/2012/main"/>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3 column – orang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Slide Number Placeholder 1">
            <a:extLst>
              <a:ext uri="{FF2B5EF4-FFF2-40B4-BE49-F238E27FC236}">
                <a16:creationId xmlns:a16="http://schemas.microsoft.com/office/drawing/2014/main" id="{87F6DE8A-090B-5C4C-825B-C51497086B87}"/>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4" name="Title 3">
            <a:extLst>
              <a:ext uri="{FF2B5EF4-FFF2-40B4-BE49-F238E27FC236}">
                <a16:creationId xmlns:a16="http://schemas.microsoft.com/office/drawing/2014/main" id="{4EBA3EF6-6616-724A-AA77-B6791B5143E1}"/>
              </a:ext>
            </a:extLst>
          </p:cNvPr>
          <p:cNvSpPr>
            <a:spLocks noGrp="1"/>
          </p:cNvSpPr>
          <p:nvPr>
            <p:ph type="title"/>
          </p:nvPr>
        </p:nvSpPr>
        <p:spPr/>
        <p:txBody>
          <a:bodyPr/>
          <a:lstStyle/>
          <a:p>
            <a:r>
              <a:rPr lang="en-GB" dirty="0"/>
              <a:t>Click to edit Master title style</a:t>
            </a:r>
            <a:endParaRPr lang="en-US" dirty="0"/>
          </a:p>
        </p:txBody>
      </p:sp>
      <p:sp>
        <p:nvSpPr>
          <p:cNvPr id="11" name="Content Placeholder 4">
            <a:extLst>
              <a:ext uri="{FF2B5EF4-FFF2-40B4-BE49-F238E27FC236}">
                <a16:creationId xmlns:a16="http://schemas.microsoft.com/office/drawing/2014/main" id="{E0B86121-D37B-E045-A0BE-DD07A79CD2C4}"/>
              </a:ext>
            </a:extLst>
          </p:cNvPr>
          <p:cNvSpPr>
            <a:spLocks noGrp="1"/>
          </p:cNvSpPr>
          <p:nvPr>
            <p:ph sz="quarter" idx="11"/>
          </p:nvPr>
        </p:nvSpPr>
        <p:spPr>
          <a:xfrm>
            <a:off x="171452"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93632DCC-5DF0-E44A-81BF-B7F482C45DC4}"/>
              </a:ext>
            </a:extLst>
          </p:cNvPr>
          <p:cNvSpPr>
            <a:spLocks noGrp="1"/>
          </p:cNvSpPr>
          <p:nvPr>
            <p:ph sz="quarter" idx="13"/>
          </p:nvPr>
        </p:nvSpPr>
        <p:spPr>
          <a:xfrm>
            <a:off x="420216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3" name="Content Placeholder 4">
            <a:extLst>
              <a:ext uri="{FF2B5EF4-FFF2-40B4-BE49-F238E27FC236}">
                <a16:creationId xmlns:a16="http://schemas.microsoft.com/office/drawing/2014/main" id="{58154082-83E5-904F-AD77-42DAB6C28D76}"/>
              </a:ext>
            </a:extLst>
          </p:cNvPr>
          <p:cNvSpPr>
            <a:spLocks noGrp="1"/>
          </p:cNvSpPr>
          <p:nvPr>
            <p:ph sz="quarter" idx="14"/>
          </p:nvPr>
        </p:nvSpPr>
        <p:spPr>
          <a:xfrm>
            <a:off x="823288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4" name="Text Placeholder 2">
            <a:extLst>
              <a:ext uri="{FF2B5EF4-FFF2-40B4-BE49-F238E27FC236}">
                <a16:creationId xmlns:a16="http://schemas.microsoft.com/office/drawing/2014/main" id="{6C425884-029C-6440-A2A4-702CFEC61617}"/>
              </a:ext>
            </a:extLst>
          </p:cNvPr>
          <p:cNvSpPr>
            <a:spLocks noGrp="1"/>
          </p:cNvSpPr>
          <p:nvPr>
            <p:ph type="body" sz="quarter" idx="18"/>
          </p:nvPr>
        </p:nvSpPr>
        <p:spPr>
          <a:xfrm>
            <a:off x="172051" y="8548085"/>
            <a:ext cx="11916762" cy="824517"/>
          </a:xfrm>
          <a:solidFill>
            <a:srgbClr val="FEEAD4"/>
          </a:solidFill>
        </p:spPr>
        <p:txBody>
          <a:bodyPr lIns="90000" tIns="90000" bIns="90000"/>
          <a:lstStyle>
            <a:lvl1pPr>
              <a:defRPr b="1">
                <a:solidFill>
                  <a:srgbClr val="E8731B"/>
                </a:solidFill>
              </a:defRPr>
            </a:lvl1pPr>
            <a:lvl2pPr marL="0" indent="0">
              <a:buClr>
                <a:srgbClr val="E8731B"/>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4119917654"/>
      </p:ext>
    </p:extLst>
  </p:cSld>
  <p:clrMapOvr>
    <a:masterClrMapping/>
  </p:clrMapOvr>
  <p:extLst>
    <p:ext uri="{DCECCB84-F9BA-43D5-87BE-67443E8EF086}">
      <p15:sldGuideLst xmlns:p15="http://schemas.microsoft.com/office/powerpoint/2012/main"/>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3 column – teal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2"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7" y="8548085"/>
            <a:ext cx="11930168" cy="824517"/>
          </a:xfrm>
          <a:solidFill>
            <a:srgbClr val="E0EFF1"/>
          </a:solidFill>
        </p:spPr>
        <p:txBody>
          <a:bodyPr lIns="90000" tIns="90000" bIns="90000"/>
          <a:lstStyle>
            <a:lvl1pPr>
              <a:defRPr b="1">
                <a:solidFill>
                  <a:srgbClr val="088D97"/>
                </a:solidFill>
              </a:defRPr>
            </a:lvl1pPr>
            <a:lvl2pPr marL="0" indent="0">
              <a:buClr>
                <a:srgbClr val="088D97"/>
              </a:buClr>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45319132"/>
      </p:ext>
    </p:extLst>
  </p:cSld>
  <p:clrMapOvr>
    <a:masterClrMapping/>
  </p:clrMapOvr>
  <p:extLst>
    <p:ext uri="{DCECCB84-F9BA-43D5-87BE-67443E8EF086}">
      <p15:sldGuideLst xmlns:p15="http://schemas.microsoft.com/office/powerpoint/2012/main"/>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3 column – blue not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2" name="Title 1">
            <a:extLst>
              <a:ext uri="{FF2B5EF4-FFF2-40B4-BE49-F238E27FC236}">
                <a16:creationId xmlns:a16="http://schemas.microsoft.com/office/drawing/2014/main" id="{44C54164-007A-CD42-9373-D1937B36FEE1}"/>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EA761996-A57A-8949-A201-557C46E034C8}"/>
              </a:ext>
            </a:extLst>
          </p:cNvPr>
          <p:cNvSpPr>
            <a:spLocks noGrp="1"/>
          </p:cNvSpPr>
          <p:nvPr>
            <p:ph type="sldNum" sz="quarter" idx="10"/>
          </p:nvPr>
        </p:nvSpPr>
        <p:spPr/>
        <p:txBody>
          <a:bodyPr/>
          <a:lstStyle/>
          <a:p>
            <a:fld id="{015476B9-F852-294A-A03D-C78501D21738}" type="slidenum">
              <a:rPr lang="en-US" smtClean="0"/>
              <a:pPr/>
              <a:t>‹#›</a:t>
            </a:fld>
            <a:endParaRPr lang="en-US" dirty="0"/>
          </a:p>
        </p:txBody>
      </p:sp>
      <p:sp>
        <p:nvSpPr>
          <p:cNvPr id="5" name="Content Placeholder 4">
            <a:extLst>
              <a:ext uri="{FF2B5EF4-FFF2-40B4-BE49-F238E27FC236}">
                <a16:creationId xmlns:a16="http://schemas.microsoft.com/office/drawing/2014/main" id="{7E8FC50B-48EE-264B-980A-AF259A7275FE}"/>
              </a:ext>
            </a:extLst>
          </p:cNvPr>
          <p:cNvSpPr>
            <a:spLocks noGrp="1"/>
          </p:cNvSpPr>
          <p:nvPr>
            <p:ph sz="quarter" idx="11"/>
          </p:nvPr>
        </p:nvSpPr>
        <p:spPr>
          <a:xfrm>
            <a:off x="171452"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Content Placeholder 4">
            <a:extLst>
              <a:ext uri="{FF2B5EF4-FFF2-40B4-BE49-F238E27FC236}">
                <a16:creationId xmlns:a16="http://schemas.microsoft.com/office/drawing/2014/main" id="{130EB963-34AA-0D4D-9B3E-BA069C185A15}"/>
              </a:ext>
            </a:extLst>
          </p:cNvPr>
          <p:cNvSpPr>
            <a:spLocks noGrp="1"/>
          </p:cNvSpPr>
          <p:nvPr>
            <p:ph sz="quarter" idx="13"/>
          </p:nvPr>
        </p:nvSpPr>
        <p:spPr>
          <a:xfrm>
            <a:off x="420216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9" name="Content Placeholder 4">
            <a:extLst>
              <a:ext uri="{FF2B5EF4-FFF2-40B4-BE49-F238E27FC236}">
                <a16:creationId xmlns:a16="http://schemas.microsoft.com/office/drawing/2014/main" id="{98D85845-6C6D-A34D-8977-623D1F4C4A33}"/>
              </a:ext>
            </a:extLst>
          </p:cNvPr>
          <p:cNvSpPr>
            <a:spLocks noGrp="1"/>
          </p:cNvSpPr>
          <p:nvPr>
            <p:ph sz="quarter" idx="14"/>
          </p:nvPr>
        </p:nvSpPr>
        <p:spPr>
          <a:xfrm>
            <a:off x="8232886" y="670912"/>
            <a:ext cx="3852000" cy="7684814"/>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Text Placeholder 2">
            <a:extLst>
              <a:ext uri="{FF2B5EF4-FFF2-40B4-BE49-F238E27FC236}">
                <a16:creationId xmlns:a16="http://schemas.microsoft.com/office/drawing/2014/main" id="{360BC2CC-26B9-4A4E-9DD7-60F082509833}"/>
              </a:ext>
            </a:extLst>
          </p:cNvPr>
          <p:cNvSpPr>
            <a:spLocks noGrp="1"/>
          </p:cNvSpPr>
          <p:nvPr>
            <p:ph type="body" sz="quarter" idx="18"/>
          </p:nvPr>
        </p:nvSpPr>
        <p:spPr>
          <a:xfrm>
            <a:off x="158647" y="8548085"/>
            <a:ext cx="11930168" cy="824517"/>
          </a:xfrm>
          <a:solidFill>
            <a:srgbClr val="E3EEF4"/>
          </a:solidFill>
        </p:spPr>
        <p:txBody>
          <a:bodyPr lIns="90000" tIns="90000" bIns="90000"/>
          <a:lstStyle>
            <a:lvl1pPr>
              <a:defRPr b="1">
                <a:solidFill>
                  <a:srgbClr val="26567F"/>
                </a:solidFill>
              </a:defRPr>
            </a:lvl1pPr>
            <a:lvl2pPr marL="0" indent="0">
              <a:buFont typeface="Arial" panose="020B0604020202020204" pitchFamily="34" charset="0"/>
              <a:buNone/>
              <a:defRPr/>
            </a:lvl2pPr>
            <a:lvl3pPr marL="401927" indent="0">
              <a:buClr>
                <a:srgbClr val="979AA0"/>
              </a:buClr>
              <a:buFont typeface="Arial" panose="020B0604020202020204" pitchFamily="34" charset="0"/>
              <a:buNone/>
              <a:defRPr sz="1037" b="0">
                <a:solidFill>
                  <a:schemeClr val="tx1"/>
                </a:solidFill>
              </a:defRPr>
            </a:lvl3pPr>
            <a:lvl4pPr marL="1050802" indent="0">
              <a:buNone/>
              <a:defRPr/>
            </a:lvl4pPr>
            <a:lvl5pPr marL="161661" indent="-161661">
              <a:buFont typeface="Arial" panose="020B0604020202020204" pitchFamily="34" charset="0"/>
              <a:buChar char="•"/>
              <a:defRPr/>
            </a:lvl5pPr>
          </a:lstStyle>
          <a:p>
            <a:pPr lvl="0"/>
            <a:r>
              <a:rPr lang="en-GB" dirty="0"/>
              <a:t>Click to edit Master text styles</a:t>
            </a:r>
          </a:p>
          <a:p>
            <a:pPr lvl="1"/>
            <a:r>
              <a:rPr lang="en-GB" dirty="0"/>
              <a:t>Second level</a:t>
            </a:r>
          </a:p>
        </p:txBody>
      </p:sp>
    </p:spTree>
    <p:extLst>
      <p:ext uri="{BB962C8B-B14F-4D97-AF65-F5344CB8AC3E}">
        <p14:creationId xmlns:p14="http://schemas.microsoft.com/office/powerpoint/2010/main" val="2592537504"/>
      </p:ext>
    </p:extLst>
  </p:cSld>
  <p:clrMapOvr>
    <a:masterClrMapping/>
  </p:clrMapOvr>
  <p:extLst>
    <p:ext uri="{DCECCB84-F9BA-43D5-87BE-67443E8EF086}">
      <p15:sldGuideLst xmlns:p15="http://schemas.microsoft.com/office/powerpoint/2012/main"/>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Coloured boxe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6" name="Content Placeholder 4">
            <a:extLst>
              <a:ext uri="{FF2B5EF4-FFF2-40B4-BE49-F238E27FC236}">
                <a16:creationId xmlns:a16="http://schemas.microsoft.com/office/drawing/2014/main" id="{485F48EA-F462-9046-9A89-7195BC5B5547}"/>
              </a:ext>
            </a:extLst>
          </p:cNvPr>
          <p:cNvSpPr>
            <a:spLocks noGrp="1"/>
          </p:cNvSpPr>
          <p:nvPr>
            <p:ph sz="quarter" idx="12"/>
          </p:nvPr>
        </p:nvSpPr>
        <p:spPr>
          <a:xfrm>
            <a:off x="4202170" y="670910"/>
            <a:ext cx="7882715" cy="3954878"/>
          </a:xfrm>
          <a:solidFill>
            <a:srgbClr val="FEEAD4"/>
          </a:solidFill>
        </p:spPr>
        <p:txBody>
          <a:bodyPr/>
          <a:lstStyle>
            <a:lvl2pPr marL="0" indent="0">
              <a:buClr>
                <a:srgbClr val="E8731B"/>
              </a:buClr>
              <a:buFont typeface="Arial" panose="020B0604020202020204" pitchFamily="34" charset="0"/>
              <a:buNone/>
              <a:defRPr/>
            </a:lvl2pPr>
            <a:lvl4pPr marL="0" indent="0">
              <a:buClr>
                <a:srgbClr val="E8731B"/>
              </a:buClr>
              <a:buFont typeface="Arial" panose="020B0604020202020204" pitchFamily="34" charset="0"/>
              <a:buNone/>
              <a:defRPr>
                <a:solidFill>
                  <a:srgbClr val="E8731B"/>
                </a:solidFill>
              </a:defRPr>
            </a:lvl4pPr>
            <a:lvl5pPr marL="0" indent="0">
              <a:buClr>
                <a:srgbClr val="E8731B"/>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Content Placeholder 4">
            <a:extLst>
              <a:ext uri="{FF2B5EF4-FFF2-40B4-BE49-F238E27FC236}">
                <a16:creationId xmlns:a16="http://schemas.microsoft.com/office/drawing/2014/main" id="{FC4DF6FA-2F28-924C-818A-F2089B448CD3}"/>
              </a:ext>
            </a:extLst>
          </p:cNvPr>
          <p:cNvSpPr>
            <a:spLocks noGrp="1"/>
          </p:cNvSpPr>
          <p:nvPr>
            <p:ph sz="quarter" idx="14"/>
          </p:nvPr>
        </p:nvSpPr>
        <p:spPr>
          <a:xfrm>
            <a:off x="171449" y="670915"/>
            <a:ext cx="3852000" cy="8701689"/>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8" name="Content Placeholder 4">
            <a:extLst>
              <a:ext uri="{FF2B5EF4-FFF2-40B4-BE49-F238E27FC236}">
                <a16:creationId xmlns:a16="http://schemas.microsoft.com/office/drawing/2014/main" id="{168591FB-B7D3-0B43-AB21-345CEE35C05F}"/>
              </a:ext>
            </a:extLst>
          </p:cNvPr>
          <p:cNvSpPr>
            <a:spLocks noGrp="1"/>
          </p:cNvSpPr>
          <p:nvPr>
            <p:ph sz="quarter" idx="15"/>
          </p:nvPr>
        </p:nvSpPr>
        <p:spPr>
          <a:xfrm>
            <a:off x="8243397" y="4800601"/>
            <a:ext cx="3852000" cy="4572000"/>
          </a:xfrm>
          <a:solidFill>
            <a:srgbClr val="E3EEF4"/>
          </a:solidFill>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4">
            <a:extLst>
              <a:ext uri="{FF2B5EF4-FFF2-40B4-BE49-F238E27FC236}">
                <a16:creationId xmlns:a16="http://schemas.microsoft.com/office/drawing/2014/main" id="{C07FF52A-D9F6-514F-8E48-E2A3B4A65E01}"/>
              </a:ext>
            </a:extLst>
          </p:cNvPr>
          <p:cNvSpPr>
            <a:spLocks noGrp="1"/>
          </p:cNvSpPr>
          <p:nvPr>
            <p:ph sz="quarter" idx="16"/>
          </p:nvPr>
        </p:nvSpPr>
        <p:spPr>
          <a:xfrm>
            <a:off x="4195926" y="4800601"/>
            <a:ext cx="3852000" cy="4572000"/>
          </a:xfrm>
          <a:solidFill>
            <a:srgbClr val="E0EFF1"/>
          </a:solidFill>
        </p:spPr>
        <p:txBody>
          <a:bodyPr/>
          <a:lstStyle>
            <a:lvl2pPr marL="0" indent="0">
              <a:buClr>
                <a:srgbClr val="088D97"/>
              </a:buClr>
              <a:buFont typeface="Arial" panose="020B0604020202020204" pitchFamily="34" charset="0"/>
              <a:buNone/>
              <a:defRPr/>
            </a:lvl2pPr>
            <a:lvl4pPr marL="0" indent="0">
              <a:buClr>
                <a:srgbClr val="088D97"/>
              </a:buClr>
              <a:buFont typeface="Arial" panose="020B0604020202020204" pitchFamily="34" charset="0"/>
              <a:buNone/>
              <a:defRPr>
                <a:solidFill>
                  <a:srgbClr val="088D97"/>
                </a:solidFill>
              </a:defRPr>
            </a:lvl4pPr>
            <a:lvl5pPr marL="0" indent="0">
              <a:buClr>
                <a:srgbClr val="088D97"/>
              </a:buClr>
              <a:buFont typeface="Arial" panose="020B0604020202020204" pitchFamily="34" charset="0"/>
              <a:buNone/>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2" name="Title 1">
            <a:extLst>
              <a:ext uri="{FF2B5EF4-FFF2-40B4-BE49-F238E27FC236}">
                <a16:creationId xmlns:a16="http://schemas.microsoft.com/office/drawing/2014/main" id="{1BD14FE1-5763-8F42-B3BF-615236B2DC06}"/>
              </a:ext>
            </a:extLst>
          </p:cNvPr>
          <p:cNvSpPr>
            <a:spLocks noGrp="1"/>
          </p:cNvSpPr>
          <p:nvPr>
            <p:ph type="title"/>
          </p:nvPr>
        </p:nvSpPr>
        <p:spPr/>
        <p:txBody>
          <a:bodyPr/>
          <a:lstStyle/>
          <a:p>
            <a:r>
              <a:rPr lang="en-GB"/>
              <a:t>Click to edit Master title style</a:t>
            </a:r>
            <a:endParaRPr lang="en-US"/>
          </a:p>
        </p:txBody>
      </p:sp>
      <p:sp>
        <p:nvSpPr>
          <p:cNvPr id="3" name="Slide Number Placeholder 2">
            <a:extLst>
              <a:ext uri="{FF2B5EF4-FFF2-40B4-BE49-F238E27FC236}">
                <a16:creationId xmlns:a16="http://schemas.microsoft.com/office/drawing/2014/main" id="{2AAF89A0-84AC-B445-BB28-679B72E002E0}"/>
              </a:ext>
            </a:extLst>
          </p:cNvPr>
          <p:cNvSpPr>
            <a:spLocks noGrp="1"/>
          </p:cNvSpPr>
          <p:nvPr>
            <p:ph type="sldNum" sz="quarter" idx="17"/>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66187372"/>
      </p:ext>
    </p:extLst>
  </p:cSld>
  <p:clrMapOvr>
    <a:masterClrMapping/>
  </p:clrMapOvr>
  <p:extLst>
    <p:ext uri="{DCECCB84-F9BA-43D5-87BE-67443E8EF086}">
      <p15:sldGuideLst xmlns:p15="http://schemas.microsoft.com/office/powerpoint/2012/main"/>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Key stats">
    <p:spTree>
      <p:nvGrpSpPr>
        <p:cNvPr id="1" name=""/>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id="{CBC8C19A-945A-BA45-A299-5912916622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
        <p:nvSpPr>
          <p:cNvPr id="7" name="Title 1">
            <a:extLst>
              <a:ext uri="{FF2B5EF4-FFF2-40B4-BE49-F238E27FC236}">
                <a16:creationId xmlns:a16="http://schemas.microsoft.com/office/drawing/2014/main" id="{F1CF64A9-7F57-3B47-89BB-53884FFAB1F3}"/>
              </a:ext>
            </a:extLst>
          </p:cNvPr>
          <p:cNvSpPr>
            <a:spLocks noGrp="1"/>
          </p:cNvSpPr>
          <p:nvPr>
            <p:ph type="title"/>
          </p:nvPr>
        </p:nvSpPr>
        <p:spPr>
          <a:xfrm>
            <a:off x="171451" y="228602"/>
            <a:ext cx="10554172" cy="358774"/>
          </a:xfrm>
        </p:spPr>
        <p:txBody>
          <a:bodyPr/>
          <a:lstStyle/>
          <a:p>
            <a:r>
              <a:rPr lang="en-GB"/>
              <a:t>Click to edit Master title style</a:t>
            </a:r>
            <a:endParaRPr lang="en-US"/>
          </a:p>
        </p:txBody>
      </p:sp>
      <p:sp>
        <p:nvSpPr>
          <p:cNvPr id="8" name="Content Placeholder 4">
            <a:extLst>
              <a:ext uri="{FF2B5EF4-FFF2-40B4-BE49-F238E27FC236}">
                <a16:creationId xmlns:a16="http://schemas.microsoft.com/office/drawing/2014/main" id="{2AE59236-4762-6047-917B-3538F5A381F4}"/>
              </a:ext>
            </a:extLst>
          </p:cNvPr>
          <p:cNvSpPr>
            <a:spLocks noGrp="1"/>
          </p:cNvSpPr>
          <p:nvPr>
            <p:ph sz="quarter" idx="11"/>
          </p:nvPr>
        </p:nvSpPr>
        <p:spPr>
          <a:xfrm>
            <a:off x="171452" y="670912"/>
            <a:ext cx="3852000"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0" name="Content Placeholder 4">
            <a:extLst>
              <a:ext uri="{FF2B5EF4-FFF2-40B4-BE49-F238E27FC236}">
                <a16:creationId xmlns:a16="http://schemas.microsoft.com/office/drawing/2014/main" id="{E18B767D-D1EC-D942-85C6-830E20824FFA}"/>
              </a:ext>
            </a:extLst>
          </p:cNvPr>
          <p:cNvSpPr>
            <a:spLocks noGrp="1"/>
          </p:cNvSpPr>
          <p:nvPr>
            <p:ph sz="quarter" idx="13"/>
          </p:nvPr>
        </p:nvSpPr>
        <p:spPr>
          <a:xfrm>
            <a:off x="4202166" y="670912"/>
            <a:ext cx="3852000"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1" name="Content Placeholder 4">
            <a:extLst>
              <a:ext uri="{FF2B5EF4-FFF2-40B4-BE49-F238E27FC236}">
                <a16:creationId xmlns:a16="http://schemas.microsoft.com/office/drawing/2014/main" id="{CBCEB91A-46E1-3C4E-B009-3374F60C04FF}"/>
              </a:ext>
            </a:extLst>
          </p:cNvPr>
          <p:cNvSpPr>
            <a:spLocks noGrp="1"/>
          </p:cNvSpPr>
          <p:nvPr>
            <p:ph sz="quarter" idx="14"/>
          </p:nvPr>
        </p:nvSpPr>
        <p:spPr>
          <a:xfrm>
            <a:off x="8232886" y="670912"/>
            <a:ext cx="3852000" cy="6672281"/>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7" name="Rectangle 16">
            <a:extLst>
              <a:ext uri="{FF2B5EF4-FFF2-40B4-BE49-F238E27FC236}">
                <a16:creationId xmlns:a16="http://schemas.microsoft.com/office/drawing/2014/main" id="{DE73C6CF-6002-FD48-8E78-150523B8ACD1}"/>
              </a:ext>
            </a:extLst>
          </p:cNvPr>
          <p:cNvSpPr/>
          <p:nvPr userDrawn="1"/>
        </p:nvSpPr>
        <p:spPr>
          <a:xfrm>
            <a:off x="171451" y="7539136"/>
            <a:ext cx="3851998" cy="1833464"/>
          </a:xfrm>
          <a:prstGeom prst="rect">
            <a:avLst/>
          </a:prstGeom>
          <a:solidFill>
            <a:srgbClr val="E3EEF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18" name="Picture Placeholder 7">
            <a:extLst>
              <a:ext uri="{FF2B5EF4-FFF2-40B4-BE49-F238E27FC236}">
                <a16:creationId xmlns:a16="http://schemas.microsoft.com/office/drawing/2014/main" id="{A1569BDA-DF52-B54B-9A24-23C3D1B28DB7}"/>
              </a:ext>
            </a:extLst>
          </p:cNvPr>
          <p:cNvSpPr>
            <a:spLocks noGrp="1"/>
          </p:cNvSpPr>
          <p:nvPr>
            <p:ph type="pic" sz="quarter" idx="21"/>
          </p:nvPr>
        </p:nvSpPr>
        <p:spPr>
          <a:xfrm>
            <a:off x="277929" y="7674606"/>
            <a:ext cx="1121664" cy="1584967"/>
          </a:xfrm>
        </p:spPr>
        <p:txBody>
          <a:bodyPr/>
          <a:lstStyle/>
          <a:p>
            <a:endParaRPr lang="en-US" dirty="0"/>
          </a:p>
        </p:txBody>
      </p:sp>
      <p:sp>
        <p:nvSpPr>
          <p:cNvPr id="19" name="Text Placeholder 16">
            <a:extLst>
              <a:ext uri="{FF2B5EF4-FFF2-40B4-BE49-F238E27FC236}">
                <a16:creationId xmlns:a16="http://schemas.microsoft.com/office/drawing/2014/main" id="{836AC2B7-D86D-3B43-9B43-975DA78C386B}"/>
              </a:ext>
            </a:extLst>
          </p:cNvPr>
          <p:cNvSpPr>
            <a:spLocks noGrp="1"/>
          </p:cNvSpPr>
          <p:nvPr>
            <p:ph type="body" sz="quarter" idx="22" hasCustomPrompt="1"/>
          </p:nvPr>
        </p:nvSpPr>
        <p:spPr>
          <a:xfrm>
            <a:off x="1506077" y="7688425"/>
            <a:ext cx="2367809" cy="578802"/>
          </a:xfrm>
        </p:spPr>
        <p:txBody>
          <a:bodyPr>
            <a:noAutofit/>
          </a:bodyPr>
          <a:lstStyle>
            <a:lvl1pPr>
              <a:lnSpc>
                <a:spcPct val="100000"/>
              </a:lnSpc>
              <a:defRPr sz="4243" b="1">
                <a:solidFill>
                  <a:srgbClr val="26567F"/>
                </a:solidFill>
              </a:defRPr>
            </a:lvl1pPr>
            <a:lvl2pPr marL="350268" indent="0">
              <a:buNone/>
              <a:defRPr/>
            </a:lvl2pPr>
          </a:lstStyle>
          <a:p>
            <a:pPr lvl="0"/>
            <a:r>
              <a:rPr lang="en-GB" dirty="0"/>
              <a:t>%</a:t>
            </a:r>
          </a:p>
        </p:txBody>
      </p:sp>
      <p:sp>
        <p:nvSpPr>
          <p:cNvPr id="20" name="Text Placeholder 16">
            <a:extLst>
              <a:ext uri="{FF2B5EF4-FFF2-40B4-BE49-F238E27FC236}">
                <a16:creationId xmlns:a16="http://schemas.microsoft.com/office/drawing/2014/main" id="{18F8170A-DD6E-7143-8612-B808B142C299}"/>
              </a:ext>
            </a:extLst>
          </p:cNvPr>
          <p:cNvSpPr>
            <a:spLocks noGrp="1"/>
          </p:cNvSpPr>
          <p:nvPr>
            <p:ph type="body" sz="quarter" idx="23" hasCustomPrompt="1"/>
          </p:nvPr>
        </p:nvSpPr>
        <p:spPr>
          <a:xfrm>
            <a:off x="1506072" y="8416521"/>
            <a:ext cx="2384794" cy="837543"/>
          </a:xfrm>
        </p:spPr>
        <p:txBody>
          <a:bodyPr>
            <a:normAutofit/>
          </a:bodyPr>
          <a:lstStyle>
            <a:lvl1pPr>
              <a:defRPr sz="848" b="0"/>
            </a:lvl1pPr>
            <a:lvl2pPr marL="350268" indent="0" algn="l">
              <a:buFont typeface="Arial" panose="020B0604020202020204" pitchFamily="34" charset="0"/>
              <a:buNone/>
              <a:defRPr/>
            </a:lvl2pPr>
          </a:lstStyle>
          <a:p>
            <a:pPr lvl="0"/>
            <a:r>
              <a:rPr lang="en-AU" dirty="0"/>
              <a:t>Click to add your description here</a:t>
            </a:r>
            <a:endParaRPr lang="en-US" dirty="0"/>
          </a:p>
        </p:txBody>
      </p:sp>
      <p:sp>
        <p:nvSpPr>
          <p:cNvPr id="21" name="Rectangle 20">
            <a:extLst>
              <a:ext uri="{FF2B5EF4-FFF2-40B4-BE49-F238E27FC236}">
                <a16:creationId xmlns:a16="http://schemas.microsoft.com/office/drawing/2014/main" id="{D75DA779-2E86-DA43-9ED3-6A14BE46662C}"/>
              </a:ext>
            </a:extLst>
          </p:cNvPr>
          <p:cNvSpPr/>
          <p:nvPr userDrawn="1"/>
        </p:nvSpPr>
        <p:spPr>
          <a:xfrm>
            <a:off x="4202275" y="7525317"/>
            <a:ext cx="3851998" cy="1833464"/>
          </a:xfrm>
          <a:prstGeom prst="rect">
            <a:avLst/>
          </a:prstGeom>
          <a:solidFill>
            <a:srgbClr val="E0EF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dirty="0"/>
          </a:p>
        </p:txBody>
      </p:sp>
      <p:sp>
        <p:nvSpPr>
          <p:cNvPr id="22" name="Picture Placeholder 7">
            <a:extLst>
              <a:ext uri="{FF2B5EF4-FFF2-40B4-BE49-F238E27FC236}">
                <a16:creationId xmlns:a16="http://schemas.microsoft.com/office/drawing/2014/main" id="{BBA6D0CB-6742-2448-B379-F6BC770E2A6E}"/>
              </a:ext>
            </a:extLst>
          </p:cNvPr>
          <p:cNvSpPr>
            <a:spLocks noGrp="1"/>
          </p:cNvSpPr>
          <p:nvPr>
            <p:ph type="pic" sz="quarter" idx="24"/>
          </p:nvPr>
        </p:nvSpPr>
        <p:spPr>
          <a:xfrm>
            <a:off x="4308753" y="7660787"/>
            <a:ext cx="1121664" cy="1584967"/>
          </a:xfrm>
        </p:spPr>
        <p:txBody>
          <a:bodyPr/>
          <a:lstStyle/>
          <a:p>
            <a:endParaRPr lang="en-US" dirty="0"/>
          </a:p>
        </p:txBody>
      </p:sp>
      <p:sp>
        <p:nvSpPr>
          <p:cNvPr id="23" name="Text Placeholder 16">
            <a:extLst>
              <a:ext uri="{FF2B5EF4-FFF2-40B4-BE49-F238E27FC236}">
                <a16:creationId xmlns:a16="http://schemas.microsoft.com/office/drawing/2014/main" id="{D1EBB37F-5B26-354A-A2F9-A943F4AF8AEF}"/>
              </a:ext>
            </a:extLst>
          </p:cNvPr>
          <p:cNvSpPr>
            <a:spLocks noGrp="1"/>
          </p:cNvSpPr>
          <p:nvPr>
            <p:ph type="body" sz="quarter" idx="25" hasCustomPrompt="1"/>
          </p:nvPr>
        </p:nvSpPr>
        <p:spPr>
          <a:xfrm>
            <a:off x="5536901" y="7674607"/>
            <a:ext cx="2367809" cy="578802"/>
          </a:xfrm>
        </p:spPr>
        <p:txBody>
          <a:bodyPr>
            <a:noAutofit/>
          </a:bodyPr>
          <a:lstStyle>
            <a:lvl1pPr>
              <a:lnSpc>
                <a:spcPct val="100000"/>
              </a:lnSpc>
              <a:defRPr sz="4243" b="1">
                <a:solidFill>
                  <a:srgbClr val="088D97"/>
                </a:solidFill>
              </a:defRPr>
            </a:lvl1pPr>
            <a:lvl2pPr marL="350268" indent="0">
              <a:buNone/>
              <a:defRPr/>
            </a:lvl2pPr>
          </a:lstStyle>
          <a:p>
            <a:pPr lvl="0"/>
            <a:r>
              <a:rPr lang="en-GB" dirty="0"/>
              <a:t>%</a:t>
            </a:r>
          </a:p>
        </p:txBody>
      </p:sp>
      <p:sp>
        <p:nvSpPr>
          <p:cNvPr id="24" name="Text Placeholder 16">
            <a:extLst>
              <a:ext uri="{FF2B5EF4-FFF2-40B4-BE49-F238E27FC236}">
                <a16:creationId xmlns:a16="http://schemas.microsoft.com/office/drawing/2014/main" id="{CC04478F-EB6D-B642-8D68-647D1D416CDE}"/>
              </a:ext>
            </a:extLst>
          </p:cNvPr>
          <p:cNvSpPr>
            <a:spLocks noGrp="1"/>
          </p:cNvSpPr>
          <p:nvPr>
            <p:ph type="body" sz="quarter" idx="26" hasCustomPrompt="1"/>
          </p:nvPr>
        </p:nvSpPr>
        <p:spPr>
          <a:xfrm>
            <a:off x="5536896" y="8402701"/>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5" name="Rectangle 24">
            <a:extLst>
              <a:ext uri="{FF2B5EF4-FFF2-40B4-BE49-F238E27FC236}">
                <a16:creationId xmlns:a16="http://schemas.microsoft.com/office/drawing/2014/main" id="{5C5D7655-7919-924E-A85B-580777336530}"/>
              </a:ext>
            </a:extLst>
          </p:cNvPr>
          <p:cNvSpPr/>
          <p:nvPr userDrawn="1"/>
        </p:nvSpPr>
        <p:spPr>
          <a:xfrm>
            <a:off x="8251760" y="7539136"/>
            <a:ext cx="3851998" cy="1833464"/>
          </a:xfrm>
          <a:prstGeom prst="rect">
            <a:avLst/>
          </a:prstGeom>
          <a:solidFill>
            <a:srgbClr val="FEEA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612"/>
          </a:p>
        </p:txBody>
      </p:sp>
      <p:sp>
        <p:nvSpPr>
          <p:cNvPr id="26" name="Picture Placeholder 7">
            <a:extLst>
              <a:ext uri="{FF2B5EF4-FFF2-40B4-BE49-F238E27FC236}">
                <a16:creationId xmlns:a16="http://schemas.microsoft.com/office/drawing/2014/main" id="{1409257E-67B2-EA4F-858D-BEDCCDDABF8D}"/>
              </a:ext>
            </a:extLst>
          </p:cNvPr>
          <p:cNvSpPr>
            <a:spLocks noGrp="1"/>
          </p:cNvSpPr>
          <p:nvPr>
            <p:ph type="pic" sz="quarter" idx="27"/>
          </p:nvPr>
        </p:nvSpPr>
        <p:spPr>
          <a:xfrm>
            <a:off x="8358240" y="7674606"/>
            <a:ext cx="1121664" cy="1584967"/>
          </a:xfrm>
        </p:spPr>
        <p:txBody>
          <a:bodyPr/>
          <a:lstStyle/>
          <a:p>
            <a:endParaRPr lang="en-US" dirty="0"/>
          </a:p>
        </p:txBody>
      </p:sp>
      <p:sp>
        <p:nvSpPr>
          <p:cNvPr id="27" name="Text Placeholder 16">
            <a:extLst>
              <a:ext uri="{FF2B5EF4-FFF2-40B4-BE49-F238E27FC236}">
                <a16:creationId xmlns:a16="http://schemas.microsoft.com/office/drawing/2014/main" id="{7225F187-EE84-D642-B915-D68476F8AD26}"/>
              </a:ext>
            </a:extLst>
          </p:cNvPr>
          <p:cNvSpPr>
            <a:spLocks noGrp="1"/>
          </p:cNvSpPr>
          <p:nvPr>
            <p:ph type="body" sz="quarter" idx="28" hasCustomPrompt="1"/>
          </p:nvPr>
        </p:nvSpPr>
        <p:spPr>
          <a:xfrm>
            <a:off x="9586386" y="7688425"/>
            <a:ext cx="2367809" cy="578802"/>
          </a:xfrm>
        </p:spPr>
        <p:txBody>
          <a:bodyPr>
            <a:noAutofit/>
          </a:bodyPr>
          <a:lstStyle>
            <a:lvl1pPr>
              <a:lnSpc>
                <a:spcPct val="100000"/>
              </a:lnSpc>
              <a:defRPr sz="4243" b="1">
                <a:solidFill>
                  <a:srgbClr val="E8731B"/>
                </a:solidFill>
              </a:defRPr>
            </a:lvl1pPr>
            <a:lvl2pPr marL="350268" indent="0">
              <a:buNone/>
              <a:defRPr/>
            </a:lvl2pPr>
          </a:lstStyle>
          <a:p>
            <a:pPr lvl="0"/>
            <a:r>
              <a:rPr lang="en-GB" dirty="0"/>
              <a:t>%</a:t>
            </a:r>
          </a:p>
        </p:txBody>
      </p:sp>
      <p:sp>
        <p:nvSpPr>
          <p:cNvPr id="28" name="Text Placeholder 16">
            <a:extLst>
              <a:ext uri="{FF2B5EF4-FFF2-40B4-BE49-F238E27FC236}">
                <a16:creationId xmlns:a16="http://schemas.microsoft.com/office/drawing/2014/main" id="{AC11B336-C257-774A-80A9-F7D93B9C3FA9}"/>
              </a:ext>
            </a:extLst>
          </p:cNvPr>
          <p:cNvSpPr>
            <a:spLocks noGrp="1"/>
          </p:cNvSpPr>
          <p:nvPr>
            <p:ph type="body" sz="quarter" idx="29" hasCustomPrompt="1"/>
          </p:nvPr>
        </p:nvSpPr>
        <p:spPr>
          <a:xfrm>
            <a:off x="9586382" y="8416521"/>
            <a:ext cx="2384794" cy="837543"/>
          </a:xfrm>
        </p:spPr>
        <p:txBody>
          <a:bodyPr>
            <a:normAutofit/>
          </a:bodyPr>
          <a:lstStyle>
            <a:lvl1pPr>
              <a:defRPr sz="848" b="0"/>
            </a:lvl1pPr>
            <a:lvl2pPr marL="350268" indent="0">
              <a:buNone/>
              <a:defRPr/>
            </a:lvl2pPr>
          </a:lstStyle>
          <a:p>
            <a:pPr lvl="0"/>
            <a:r>
              <a:rPr lang="en-AU" dirty="0"/>
              <a:t>Click to add your description here</a:t>
            </a:r>
            <a:endParaRPr lang="en-US" dirty="0"/>
          </a:p>
        </p:txBody>
      </p:sp>
      <p:sp>
        <p:nvSpPr>
          <p:cNvPr id="2" name="Slide Number Placeholder 1">
            <a:extLst>
              <a:ext uri="{FF2B5EF4-FFF2-40B4-BE49-F238E27FC236}">
                <a16:creationId xmlns:a16="http://schemas.microsoft.com/office/drawing/2014/main" id="{545B6269-49F5-2F45-8333-62B7F2B7F022}"/>
              </a:ext>
            </a:extLst>
          </p:cNvPr>
          <p:cNvSpPr>
            <a:spLocks noGrp="1"/>
          </p:cNvSpPr>
          <p:nvPr>
            <p:ph type="sldNum" sz="quarter" idx="30"/>
          </p:nvPr>
        </p:nvSpPr>
        <p:spPr/>
        <p:txBody>
          <a:bodyPr/>
          <a:lstStyle/>
          <a:p>
            <a:fld id="{015476B9-F852-294A-A03D-C78501D21738}" type="slidenum">
              <a:rPr lang="en-US" smtClean="0"/>
              <a:pPr/>
              <a:t>‹#›</a:t>
            </a:fld>
            <a:endParaRPr lang="en-US" dirty="0"/>
          </a:p>
        </p:txBody>
      </p:sp>
    </p:spTree>
    <p:extLst>
      <p:ext uri="{BB962C8B-B14F-4D97-AF65-F5344CB8AC3E}">
        <p14:creationId xmlns:p14="http://schemas.microsoft.com/office/powerpoint/2010/main" val="19727376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AFA6A-7AF3-4F2B-AD06-99008390BE83}"/>
              </a:ext>
            </a:extLst>
          </p:cNvPr>
          <p:cNvSpPr>
            <a:spLocks noGrp="1"/>
          </p:cNvSpPr>
          <p:nvPr>
            <p:ph type="title"/>
          </p:nvPr>
        </p:nvSpPr>
        <p:spPr>
          <a:xfrm>
            <a:off x="881762" y="511783"/>
            <a:ext cx="11040775" cy="18546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4E026A20-3EE1-4AD8-9C04-E0D52C9E4861}"/>
              </a:ext>
            </a:extLst>
          </p:cNvPr>
          <p:cNvSpPr>
            <a:spLocks noGrp="1"/>
          </p:cNvSpPr>
          <p:nvPr>
            <p:ph type="body" idx="1"/>
          </p:nvPr>
        </p:nvSpPr>
        <p:spPr>
          <a:xfrm>
            <a:off x="881758" y="2353613"/>
            <a:ext cx="5415545"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4" name="Content Placeholder 3">
            <a:extLst>
              <a:ext uri="{FF2B5EF4-FFF2-40B4-BE49-F238E27FC236}">
                <a16:creationId xmlns:a16="http://schemas.microsoft.com/office/drawing/2014/main" id="{63719C47-3E73-446D-A701-FC460B0D5E20}"/>
              </a:ext>
            </a:extLst>
          </p:cNvPr>
          <p:cNvSpPr>
            <a:spLocks noGrp="1"/>
          </p:cNvSpPr>
          <p:nvPr>
            <p:ph sz="half" idx="2"/>
          </p:nvPr>
        </p:nvSpPr>
        <p:spPr>
          <a:xfrm>
            <a:off x="881758" y="3506899"/>
            <a:ext cx="5415545"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FFDFC8CA-E30C-4184-97AA-C9DE969FD53D}"/>
              </a:ext>
            </a:extLst>
          </p:cNvPr>
          <p:cNvSpPr>
            <a:spLocks noGrp="1"/>
          </p:cNvSpPr>
          <p:nvPr>
            <p:ph type="body" sz="quarter" idx="3"/>
          </p:nvPr>
        </p:nvSpPr>
        <p:spPr>
          <a:xfrm>
            <a:off x="6481449" y="2353613"/>
            <a:ext cx="5441083" cy="1153284"/>
          </a:xfrm>
        </p:spPr>
        <p:txBody>
          <a:bodyPr anchor="b"/>
          <a:lstStyle>
            <a:lvl1pPr marL="0" indent="0">
              <a:buNone/>
              <a:defRPr sz="2032" b="1"/>
            </a:lvl1pPr>
            <a:lvl2pPr marL="387111" indent="0">
              <a:buNone/>
              <a:defRPr sz="1693" b="1"/>
            </a:lvl2pPr>
            <a:lvl3pPr marL="774222" indent="0">
              <a:buNone/>
              <a:defRPr sz="1524" b="1"/>
            </a:lvl3pPr>
            <a:lvl4pPr marL="1161334" indent="0">
              <a:buNone/>
              <a:defRPr sz="1355" b="1"/>
            </a:lvl4pPr>
            <a:lvl5pPr marL="1548445" indent="0">
              <a:buNone/>
              <a:defRPr sz="1355" b="1"/>
            </a:lvl5pPr>
            <a:lvl6pPr marL="1935556" indent="0">
              <a:buNone/>
              <a:defRPr sz="1355" b="1"/>
            </a:lvl6pPr>
            <a:lvl7pPr marL="2322667" indent="0">
              <a:buNone/>
              <a:defRPr sz="1355" b="1"/>
            </a:lvl7pPr>
            <a:lvl8pPr marL="2709779" indent="0">
              <a:buNone/>
              <a:defRPr sz="1355" b="1"/>
            </a:lvl8pPr>
            <a:lvl9pPr marL="3096890" indent="0">
              <a:buNone/>
              <a:defRPr sz="1355" b="1"/>
            </a:lvl9pPr>
          </a:lstStyle>
          <a:p>
            <a:pPr lvl="0"/>
            <a:r>
              <a:rPr lang="en-US"/>
              <a:t>Click to edit Master text styles</a:t>
            </a:r>
          </a:p>
        </p:txBody>
      </p:sp>
      <p:sp>
        <p:nvSpPr>
          <p:cNvPr id="6" name="Content Placeholder 5">
            <a:extLst>
              <a:ext uri="{FF2B5EF4-FFF2-40B4-BE49-F238E27FC236}">
                <a16:creationId xmlns:a16="http://schemas.microsoft.com/office/drawing/2014/main" id="{6F913712-4434-4AE4-B44E-71F4355A59D0}"/>
              </a:ext>
            </a:extLst>
          </p:cNvPr>
          <p:cNvSpPr>
            <a:spLocks noGrp="1"/>
          </p:cNvSpPr>
          <p:nvPr>
            <p:ph sz="quarter" idx="4"/>
          </p:nvPr>
        </p:nvSpPr>
        <p:spPr>
          <a:xfrm>
            <a:off x="6481449" y="3506899"/>
            <a:ext cx="5441083" cy="515913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B2980A2B-3836-4FDA-803F-7C342D1A33EA}"/>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8" name="Footer Placeholder 7">
            <a:extLst>
              <a:ext uri="{FF2B5EF4-FFF2-40B4-BE49-F238E27FC236}">
                <a16:creationId xmlns:a16="http://schemas.microsoft.com/office/drawing/2014/main" id="{626B1453-DE1E-44EC-9BED-1205E16E91B4}"/>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4647E305-C9D4-4696-86B3-2FBE25B60E53}"/>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154384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A1AB0-F710-4B16-8D5C-D5C4F81D5551}"/>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0C3F24C1-2364-4939-96F0-9DF4236D198F}"/>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4" name="Footer Placeholder 3">
            <a:extLst>
              <a:ext uri="{FF2B5EF4-FFF2-40B4-BE49-F238E27FC236}">
                <a16:creationId xmlns:a16="http://schemas.microsoft.com/office/drawing/2014/main" id="{4EEE799F-5E01-42E7-9917-2B73B1F84DFE}"/>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A37520BE-BADE-4C13-84E0-1D8E511D425C}"/>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34170165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11C04A-B259-4A26-ADBE-1DCC6897C266}"/>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3" name="Footer Placeholder 2">
            <a:extLst>
              <a:ext uri="{FF2B5EF4-FFF2-40B4-BE49-F238E27FC236}">
                <a16:creationId xmlns:a16="http://schemas.microsoft.com/office/drawing/2014/main" id="{F2B19D11-3173-4F1B-A303-30D7198F268F}"/>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2A5A75CF-1EF9-4C70-9966-152D35CAFBF4}"/>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101519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8776A-FCD9-4BE2-B860-CC30FB65FD82}"/>
              </a:ext>
            </a:extLst>
          </p:cNvPr>
          <p:cNvSpPr>
            <a:spLocks noGrp="1"/>
          </p:cNvSpPr>
          <p:nvPr>
            <p:ph type="title"/>
          </p:nvPr>
        </p:nvSpPr>
        <p:spPr>
          <a:xfrm>
            <a:off x="881760" y="640082"/>
            <a:ext cx="4129201" cy="2240993"/>
          </a:xfrm>
        </p:spPr>
        <p:txBody>
          <a:bodyPr anchor="b"/>
          <a:lstStyle>
            <a:lvl1pPr>
              <a:defRPr sz="2709"/>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4A5463F-3406-4C6B-8766-DA5C31BD670F}"/>
              </a:ext>
            </a:extLst>
          </p:cNvPr>
          <p:cNvSpPr>
            <a:spLocks noGrp="1"/>
          </p:cNvSpPr>
          <p:nvPr>
            <p:ph idx="1"/>
          </p:nvPr>
        </p:nvSpPr>
        <p:spPr>
          <a:xfrm>
            <a:off x="5442432" y="1382803"/>
            <a:ext cx="6480102" cy="6822768"/>
          </a:xfrm>
        </p:spPr>
        <p:txBody>
          <a:bodyPr/>
          <a:lstStyle>
            <a:lvl1pPr>
              <a:defRPr sz="2709"/>
            </a:lvl1pPr>
            <a:lvl2pPr>
              <a:defRPr sz="2371"/>
            </a:lvl2pPr>
            <a:lvl3pPr>
              <a:defRPr sz="2032"/>
            </a:lvl3pPr>
            <a:lvl4pPr>
              <a:defRPr sz="1693"/>
            </a:lvl4pPr>
            <a:lvl5pPr>
              <a:defRPr sz="1693"/>
            </a:lvl5pPr>
            <a:lvl6pPr>
              <a:defRPr sz="1693"/>
            </a:lvl6pPr>
            <a:lvl7pPr>
              <a:defRPr sz="1693"/>
            </a:lvl7pPr>
            <a:lvl8pPr>
              <a:defRPr sz="1693"/>
            </a:lvl8pPr>
            <a:lvl9pPr>
              <a:defRPr sz="169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BB11C9EF-2050-4A60-9517-213CB701457B}"/>
              </a:ext>
            </a:extLst>
          </p:cNvPr>
          <p:cNvSpPr>
            <a:spLocks noGrp="1"/>
          </p:cNvSpPr>
          <p:nvPr>
            <p:ph type="body" sz="half" idx="2"/>
          </p:nvPr>
        </p:nvSpPr>
        <p:spPr>
          <a:xfrm>
            <a:off x="881760"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579936C1-4099-4D1B-B539-A6D3D1DC2504}"/>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066421AB-8B3E-4098-940F-A02BA8AF22C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4716FCF8-C1E3-4B0B-805D-765625AC41F5}"/>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2325332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8BB28-88A3-4389-8118-38146F3FD4D9}"/>
              </a:ext>
            </a:extLst>
          </p:cNvPr>
          <p:cNvSpPr>
            <a:spLocks noGrp="1"/>
          </p:cNvSpPr>
          <p:nvPr>
            <p:ph type="title"/>
          </p:nvPr>
        </p:nvSpPr>
        <p:spPr>
          <a:xfrm>
            <a:off x="881760" y="640082"/>
            <a:ext cx="4129201" cy="2240993"/>
          </a:xfrm>
        </p:spPr>
        <p:txBody>
          <a:bodyPr anchor="b"/>
          <a:lstStyle>
            <a:lvl1pPr>
              <a:defRPr sz="2709"/>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486CC9CF-A974-4970-90F5-40D714D9C153}"/>
              </a:ext>
            </a:extLst>
          </p:cNvPr>
          <p:cNvSpPr>
            <a:spLocks noGrp="1"/>
          </p:cNvSpPr>
          <p:nvPr>
            <p:ph type="pic" idx="1"/>
          </p:nvPr>
        </p:nvSpPr>
        <p:spPr>
          <a:xfrm>
            <a:off x="5442432" y="1382803"/>
            <a:ext cx="6480102" cy="6822768"/>
          </a:xfrm>
        </p:spPr>
        <p:txBody>
          <a:bodyPr/>
          <a:lstStyle>
            <a:lvl1pPr marL="0" indent="0">
              <a:buNone/>
              <a:defRPr sz="2709"/>
            </a:lvl1pPr>
            <a:lvl2pPr marL="387111" indent="0">
              <a:buNone/>
              <a:defRPr sz="2371"/>
            </a:lvl2pPr>
            <a:lvl3pPr marL="774222" indent="0">
              <a:buNone/>
              <a:defRPr sz="2032"/>
            </a:lvl3pPr>
            <a:lvl4pPr marL="1161334" indent="0">
              <a:buNone/>
              <a:defRPr sz="1693"/>
            </a:lvl4pPr>
            <a:lvl5pPr marL="1548445" indent="0">
              <a:buNone/>
              <a:defRPr sz="1693"/>
            </a:lvl5pPr>
            <a:lvl6pPr marL="1935556" indent="0">
              <a:buNone/>
              <a:defRPr sz="1693"/>
            </a:lvl6pPr>
            <a:lvl7pPr marL="2322667" indent="0">
              <a:buNone/>
              <a:defRPr sz="1693"/>
            </a:lvl7pPr>
            <a:lvl8pPr marL="2709779" indent="0">
              <a:buNone/>
              <a:defRPr sz="1693"/>
            </a:lvl8pPr>
            <a:lvl9pPr marL="3096890" indent="0">
              <a:buNone/>
              <a:defRPr sz="1693"/>
            </a:lvl9pPr>
          </a:lstStyle>
          <a:p>
            <a:endParaRPr lang="en-NZ"/>
          </a:p>
        </p:txBody>
      </p:sp>
      <p:sp>
        <p:nvSpPr>
          <p:cNvPr id="4" name="Text Placeholder 3">
            <a:extLst>
              <a:ext uri="{FF2B5EF4-FFF2-40B4-BE49-F238E27FC236}">
                <a16:creationId xmlns:a16="http://schemas.microsoft.com/office/drawing/2014/main" id="{6C1B3444-BB1D-4F7C-8255-A4E4A58D8A43}"/>
              </a:ext>
            </a:extLst>
          </p:cNvPr>
          <p:cNvSpPr>
            <a:spLocks noGrp="1"/>
          </p:cNvSpPr>
          <p:nvPr>
            <p:ph type="body" sz="half" idx="2"/>
          </p:nvPr>
        </p:nvSpPr>
        <p:spPr>
          <a:xfrm>
            <a:off x="881760" y="2881073"/>
            <a:ext cx="4129201" cy="5335900"/>
          </a:xfrm>
        </p:spPr>
        <p:txBody>
          <a:bodyPr/>
          <a:lstStyle>
            <a:lvl1pPr marL="0" indent="0">
              <a:buNone/>
              <a:defRPr sz="1355"/>
            </a:lvl1pPr>
            <a:lvl2pPr marL="387111" indent="0">
              <a:buNone/>
              <a:defRPr sz="1185"/>
            </a:lvl2pPr>
            <a:lvl3pPr marL="774222" indent="0">
              <a:buNone/>
              <a:defRPr sz="1016"/>
            </a:lvl3pPr>
            <a:lvl4pPr marL="1161334" indent="0">
              <a:buNone/>
              <a:defRPr sz="847"/>
            </a:lvl4pPr>
            <a:lvl5pPr marL="1548445" indent="0">
              <a:buNone/>
              <a:defRPr sz="847"/>
            </a:lvl5pPr>
            <a:lvl6pPr marL="1935556" indent="0">
              <a:buNone/>
              <a:defRPr sz="847"/>
            </a:lvl6pPr>
            <a:lvl7pPr marL="2322667" indent="0">
              <a:buNone/>
              <a:defRPr sz="847"/>
            </a:lvl7pPr>
            <a:lvl8pPr marL="2709779" indent="0">
              <a:buNone/>
              <a:defRPr sz="847"/>
            </a:lvl8pPr>
            <a:lvl9pPr marL="3096890" indent="0">
              <a:buNone/>
              <a:defRPr sz="847"/>
            </a:lvl9pPr>
          </a:lstStyle>
          <a:p>
            <a:pPr lvl="0"/>
            <a:r>
              <a:rPr lang="en-US"/>
              <a:t>Click to edit Master text styles</a:t>
            </a:r>
          </a:p>
        </p:txBody>
      </p:sp>
      <p:sp>
        <p:nvSpPr>
          <p:cNvPr id="5" name="Date Placeholder 4">
            <a:extLst>
              <a:ext uri="{FF2B5EF4-FFF2-40B4-BE49-F238E27FC236}">
                <a16:creationId xmlns:a16="http://schemas.microsoft.com/office/drawing/2014/main" id="{7D6A6DC5-8009-4455-9FE6-70185DBB05A5}"/>
              </a:ext>
            </a:extLst>
          </p:cNvPr>
          <p:cNvSpPr>
            <a:spLocks noGrp="1"/>
          </p:cNvSpPr>
          <p:nvPr>
            <p:ph type="dt" sz="half" idx="10"/>
          </p:nvPr>
        </p:nvSpPr>
        <p:spPr/>
        <p:txBody>
          <a:bodyPr/>
          <a:lstStyle/>
          <a:p>
            <a:fld id="{68F1563A-5EDC-4DBA-9D65-1919F0388977}" type="datetimeFigureOut">
              <a:rPr lang="en-NZ" smtClean="0"/>
              <a:t>23/11/2021</a:t>
            </a:fld>
            <a:endParaRPr lang="en-NZ"/>
          </a:p>
        </p:txBody>
      </p:sp>
      <p:sp>
        <p:nvSpPr>
          <p:cNvPr id="6" name="Footer Placeholder 5">
            <a:extLst>
              <a:ext uri="{FF2B5EF4-FFF2-40B4-BE49-F238E27FC236}">
                <a16:creationId xmlns:a16="http://schemas.microsoft.com/office/drawing/2014/main" id="{412EB51F-BB00-428A-A74D-DED932894E80}"/>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BB99507-69D4-4B9F-8CF1-AE36C95E18E1}"/>
              </a:ext>
            </a:extLst>
          </p:cNvPr>
          <p:cNvSpPr>
            <a:spLocks noGrp="1"/>
          </p:cNvSpPr>
          <p:nvPr>
            <p:ph type="sldNum" sz="quarter" idx="12"/>
          </p:nvPr>
        </p:nvSpPr>
        <p:spPr/>
        <p:txBody>
          <a:bodyPr/>
          <a:lstStyle/>
          <a:p>
            <a:fld id="{AA25BA4E-986F-4665-B43D-429C68E7EB44}" type="slidenum">
              <a:rPr lang="en-NZ" smtClean="0"/>
              <a:t>‹#›</a:t>
            </a:fld>
            <a:endParaRPr lang="en-NZ"/>
          </a:p>
        </p:txBody>
      </p:sp>
    </p:spTree>
    <p:extLst>
      <p:ext uri="{BB962C8B-B14F-4D97-AF65-F5344CB8AC3E}">
        <p14:creationId xmlns:p14="http://schemas.microsoft.com/office/powerpoint/2010/main" val="40475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slideLayout" Target="../slideLayouts/slideLayout40.xml"/><Relationship Id="rId3" Type="http://schemas.openxmlformats.org/officeDocument/2006/relationships/slideLayout" Target="../slideLayouts/slideLayout25.xml"/><Relationship Id="rId21" Type="http://schemas.openxmlformats.org/officeDocument/2006/relationships/slideLayout" Target="../slideLayouts/slideLayout43.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5" Type="http://schemas.openxmlformats.org/officeDocument/2006/relationships/image" Target="../media/image1.png"/><Relationship Id="rId2" Type="http://schemas.openxmlformats.org/officeDocument/2006/relationships/slideLayout" Target="../slideLayouts/slideLayout24.xml"/><Relationship Id="rId16" Type="http://schemas.openxmlformats.org/officeDocument/2006/relationships/slideLayout" Target="../slideLayouts/slideLayout38.xml"/><Relationship Id="rId20" Type="http://schemas.openxmlformats.org/officeDocument/2006/relationships/slideLayout" Target="../slideLayouts/slideLayout42.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24" Type="http://schemas.openxmlformats.org/officeDocument/2006/relationships/theme" Target="../theme/theme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23" Type="http://schemas.openxmlformats.org/officeDocument/2006/relationships/slideLayout" Target="../slideLayouts/slideLayout45.xml"/><Relationship Id="rId10" Type="http://schemas.openxmlformats.org/officeDocument/2006/relationships/slideLayout" Target="../slideLayouts/slideLayout32.xml"/><Relationship Id="rId19" Type="http://schemas.openxmlformats.org/officeDocument/2006/relationships/slideLayout" Target="../slideLayouts/slideLayout41.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 Id="rId22" Type="http://schemas.openxmlformats.org/officeDocument/2006/relationships/slideLayout" Target="../slideLayouts/slideLayout4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B5E7C9-E363-4EEA-9AD2-1F3D3764E546}"/>
              </a:ext>
            </a:extLst>
          </p:cNvPr>
          <p:cNvSpPr>
            <a:spLocks noGrp="1"/>
          </p:cNvSpPr>
          <p:nvPr>
            <p:ph type="title"/>
          </p:nvPr>
        </p:nvSpPr>
        <p:spPr>
          <a:xfrm>
            <a:off x="880418" y="511783"/>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5821D58E-E00C-41FA-93EA-F7E3DADACB00}"/>
              </a:ext>
            </a:extLst>
          </p:cNvPr>
          <p:cNvSpPr>
            <a:spLocks noGrp="1"/>
          </p:cNvSpPr>
          <p:nvPr>
            <p:ph type="body" idx="1"/>
          </p:nvPr>
        </p:nvSpPr>
        <p:spPr>
          <a:xfrm>
            <a:off x="880418" y="2556047"/>
            <a:ext cx="11040775" cy="60914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FB3D838A-7670-4C64-AA84-FE1FFCDB350F}"/>
              </a:ext>
            </a:extLst>
          </p:cNvPr>
          <p:cNvSpPr>
            <a:spLocks noGrp="1"/>
          </p:cNvSpPr>
          <p:nvPr>
            <p:ph type="dt" sz="half" idx="2"/>
          </p:nvPr>
        </p:nvSpPr>
        <p:spPr>
          <a:xfrm>
            <a:off x="880415" y="8898397"/>
            <a:ext cx="2880494" cy="511778"/>
          </a:xfrm>
          <a:prstGeom prst="rect">
            <a:avLst/>
          </a:prstGeom>
        </p:spPr>
        <p:txBody>
          <a:bodyPr vert="horz" lIns="91440" tIns="45720" rIns="91440" bIns="45720" rtlCol="0" anchor="ctr"/>
          <a:lstStyle>
            <a:lvl1pPr algn="l">
              <a:defRPr sz="1016">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a:extLst>
              <a:ext uri="{FF2B5EF4-FFF2-40B4-BE49-F238E27FC236}">
                <a16:creationId xmlns:a16="http://schemas.microsoft.com/office/drawing/2014/main" id="{798AD2A9-D134-497E-A125-1CC8E456ABAE}"/>
              </a:ext>
            </a:extLst>
          </p:cNvPr>
          <p:cNvSpPr>
            <a:spLocks noGrp="1"/>
          </p:cNvSpPr>
          <p:nvPr>
            <p:ph type="ftr" sz="quarter" idx="3"/>
          </p:nvPr>
        </p:nvSpPr>
        <p:spPr>
          <a:xfrm>
            <a:off x="4240769" y="8898397"/>
            <a:ext cx="4320070" cy="511778"/>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0C546B63-7F39-465A-9F67-F47983EBB18A}"/>
              </a:ext>
            </a:extLst>
          </p:cNvPr>
          <p:cNvSpPr>
            <a:spLocks noGrp="1"/>
          </p:cNvSpPr>
          <p:nvPr>
            <p:ph type="sldNum" sz="quarter" idx="4"/>
          </p:nvPr>
        </p:nvSpPr>
        <p:spPr>
          <a:xfrm>
            <a:off x="9040694" y="8898397"/>
            <a:ext cx="2880494" cy="511778"/>
          </a:xfrm>
          <a:prstGeom prst="rect">
            <a:avLst/>
          </a:prstGeom>
        </p:spPr>
        <p:txBody>
          <a:bodyPr vert="horz" lIns="91440" tIns="45720" rIns="91440" bIns="45720" rtlCol="0" anchor="ctr"/>
          <a:lstStyle>
            <a:lvl1pPr algn="r">
              <a:defRPr sz="1016">
                <a:solidFill>
                  <a:schemeClr val="tx1">
                    <a:tint val="75000"/>
                  </a:schemeClr>
                </a:solidFill>
              </a:defRPr>
            </a:lvl1pPr>
          </a:lstStyle>
          <a:p>
            <a:fld id="{AA25BA4E-986F-4665-B43D-429C68E7EB44}" type="slidenum">
              <a:rPr lang="en-NZ" smtClean="0"/>
              <a:t>‹#›</a:t>
            </a:fld>
            <a:endParaRPr lang="en-NZ"/>
          </a:p>
        </p:txBody>
      </p:sp>
    </p:spTree>
    <p:extLst>
      <p:ext uri="{BB962C8B-B14F-4D97-AF65-F5344CB8AC3E}">
        <p14:creationId xmlns:p14="http://schemas.microsoft.com/office/powerpoint/2010/main" val="921120562"/>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9B6317-124E-44DD-BBDA-CA14A180931A}"/>
              </a:ext>
            </a:extLst>
          </p:cNvPr>
          <p:cNvSpPr>
            <a:spLocks noGrp="1"/>
          </p:cNvSpPr>
          <p:nvPr>
            <p:ph type="title"/>
          </p:nvPr>
        </p:nvSpPr>
        <p:spPr>
          <a:xfrm>
            <a:off x="880418" y="511783"/>
            <a:ext cx="11040775" cy="18546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BB1A80D2-E09F-4B5A-BBFF-AAFAF707A770}"/>
              </a:ext>
            </a:extLst>
          </p:cNvPr>
          <p:cNvSpPr>
            <a:spLocks noGrp="1"/>
          </p:cNvSpPr>
          <p:nvPr>
            <p:ph type="body" idx="1"/>
          </p:nvPr>
        </p:nvSpPr>
        <p:spPr>
          <a:xfrm>
            <a:off x="880418" y="2556047"/>
            <a:ext cx="11040775" cy="60914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ECE137D8-02BF-45A2-A1B4-50989D44A6DF}"/>
              </a:ext>
            </a:extLst>
          </p:cNvPr>
          <p:cNvSpPr>
            <a:spLocks noGrp="1"/>
          </p:cNvSpPr>
          <p:nvPr>
            <p:ph type="dt" sz="half" idx="2"/>
          </p:nvPr>
        </p:nvSpPr>
        <p:spPr>
          <a:xfrm>
            <a:off x="880415" y="8898397"/>
            <a:ext cx="2880494" cy="511778"/>
          </a:xfrm>
          <a:prstGeom prst="rect">
            <a:avLst/>
          </a:prstGeom>
        </p:spPr>
        <p:txBody>
          <a:bodyPr vert="horz" lIns="91440" tIns="45720" rIns="91440" bIns="45720" rtlCol="0" anchor="ctr"/>
          <a:lstStyle>
            <a:lvl1pPr algn="l">
              <a:defRPr sz="1016">
                <a:solidFill>
                  <a:schemeClr val="tx1">
                    <a:tint val="75000"/>
                  </a:schemeClr>
                </a:solidFill>
              </a:defRPr>
            </a:lvl1pPr>
          </a:lstStyle>
          <a:p>
            <a:fld id="{2C8AD59D-1886-4A7D-926E-15D06A22268A}" type="datetimeFigureOut">
              <a:rPr lang="en-NZ" smtClean="0"/>
              <a:t>23/11/2021</a:t>
            </a:fld>
            <a:endParaRPr lang="en-NZ"/>
          </a:p>
        </p:txBody>
      </p:sp>
      <p:sp>
        <p:nvSpPr>
          <p:cNvPr id="5" name="Footer Placeholder 4">
            <a:extLst>
              <a:ext uri="{FF2B5EF4-FFF2-40B4-BE49-F238E27FC236}">
                <a16:creationId xmlns:a16="http://schemas.microsoft.com/office/drawing/2014/main" id="{284A0194-7C7A-497E-A7C1-1C06F4A39B99}"/>
              </a:ext>
            </a:extLst>
          </p:cNvPr>
          <p:cNvSpPr>
            <a:spLocks noGrp="1"/>
          </p:cNvSpPr>
          <p:nvPr>
            <p:ph type="ftr" sz="quarter" idx="3"/>
          </p:nvPr>
        </p:nvSpPr>
        <p:spPr>
          <a:xfrm>
            <a:off x="4240769" y="8898397"/>
            <a:ext cx="4320070" cy="511778"/>
          </a:xfrm>
          <a:prstGeom prst="rect">
            <a:avLst/>
          </a:prstGeom>
        </p:spPr>
        <p:txBody>
          <a:bodyPr vert="horz" lIns="91440" tIns="45720" rIns="91440" bIns="45720" rtlCol="0" anchor="ctr"/>
          <a:lstStyle>
            <a:lvl1pPr algn="ctr">
              <a:defRPr sz="1016">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6F494A3D-829B-4720-BFB6-5B2F5F1CB43A}"/>
              </a:ext>
            </a:extLst>
          </p:cNvPr>
          <p:cNvSpPr>
            <a:spLocks noGrp="1"/>
          </p:cNvSpPr>
          <p:nvPr>
            <p:ph type="sldNum" sz="quarter" idx="4"/>
          </p:nvPr>
        </p:nvSpPr>
        <p:spPr>
          <a:xfrm>
            <a:off x="9040694" y="8898397"/>
            <a:ext cx="2880494" cy="511778"/>
          </a:xfrm>
          <a:prstGeom prst="rect">
            <a:avLst/>
          </a:prstGeom>
        </p:spPr>
        <p:txBody>
          <a:bodyPr vert="horz" lIns="91440" tIns="45720" rIns="91440" bIns="45720" rtlCol="0" anchor="ctr"/>
          <a:lstStyle>
            <a:lvl1pPr algn="r">
              <a:defRPr sz="1016">
                <a:solidFill>
                  <a:schemeClr val="tx1">
                    <a:tint val="75000"/>
                  </a:schemeClr>
                </a:solidFill>
              </a:defRPr>
            </a:lvl1pPr>
          </a:lstStyle>
          <a:p>
            <a:fld id="{1C333246-3D3C-4E53-B7DD-256490DCFE49}" type="slidenum">
              <a:rPr lang="en-NZ" smtClean="0"/>
              <a:t>‹#›</a:t>
            </a:fld>
            <a:endParaRPr lang="en-NZ"/>
          </a:p>
        </p:txBody>
      </p:sp>
    </p:spTree>
    <p:extLst>
      <p:ext uri="{BB962C8B-B14F-4D97-AF65-F5344CB8AC3E}">
        <p14:creationId xmlns:p14="http://schemas.microsoft.com/office/powerpoint/2010/main" val="1381306129"/>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defTabSz="774222" rtl="0" eaLnBrk="1" latinLnBrk="0" hangingPunct="1">
        <a:lnSpc>
          <a:spcPct val="90000"/>
        </a:lnSpc>
        <a:spcBef>
          <a:spcPct val="0"/>
        </a:spcBef>
        <a:buNone/>
        <a:defRPr sz="3725" kern="1200">
          <a:solidFill>
            <a:schemeClr val="tx1"/>
          </a:solidFill>
          <a:latin typeface="+mj-lt"/>
          <a:ea typeface="+mj-ea"/>
          <a:cs typeface="+mj-cs"/>
        </a:defRPr>
      </a:lvl1pPr>
    </p:titleStyle>
    <p:bodyStyle>
      <a:lvl1pPr marL="193556" indent="-193556" algn="l" defTabSz="774222" rtl="0" eaLnBrk="1" latinLnBrk="0" hangingPunct="1">
        <a:lnSpc>
          <a:spcPct val="90000"/>
        </a:lnSpc>
        <a:spcBef>
          <a:spcPts val="847"/>
        </a:spcBef>
        <a:buFont typeface="Arial" panose="020B0604020202020204" pitchFamily="34" charset="0"/>
        <a:buChar char="•"/>
        <a:defRPr sz="2371" kern="1200">
          <a:solidFill>
            <a:schemeClr val="tx1"/>
          </a:solidFill>
          <a:latin typeface="+mn-lt"/>
          <a:ea typeface="+mn-ea"/>
          <a:cs typeface="+mn-cs"/>
        </a:defRPr>
      </a:lvl1pPr>
      <a:lvl2pPr marL="580667" indent="-193556" algn="l" defTabSz="774222" rtl="0" eaLnBrk="1" latinLnBrk="0" hangingPunct="1">
        <a:lnSpc>
          <a:spcPct val="90000"/>
        </a:lnSpc>
        <a:spcBef>
          <a:spcPts val="423"/>
        </a:spcBef>
        <a:buFont typeface="Arial" panose="020B0604020202020204" pitchFamily="34" charset="0"/>
        <a:buChar char="•"/>
        <a:defRPr sz="2032" kern="1200">
          <a:solidFill>
            <a:schemeClr val="tx1"/>
          </a:solidFill>
          <a:latin typeface="+mn-lt"/>
          <a:ea typeface="+mn-ea"/>
          <a:cs typeface="+mn-cs"/>
        </a:defRPr>
      </a:lvl2pPr>
      <a:lvl3pPr marL="967778" indent="-193556" algn="l" defTabSz="774222" rtl="0" eaLnBrk="1" latinLnBrk="0" hangingPunct="1">
        <a:lnSpc>
          <a:spcPct val="90000"/>
        </a:lnSpc>
        <a:spcBef>
          <a:spcPts val="423"/>
        </a:spcBef>
        <a:buFont typeface="Arial" panose="020B0604020202020204" pitchFamily="34" charset="0"/>
        <a:buChar char="•"/>
        <a:defRPr sz="1693" kern="1200">
          <a:solidFill>
            <a:schemeClr val="tx1"/>
          </a:solidFill>
          <a:latin typeface="+mn-lt"/>
          <a:ea typeface="+mn-ea"/>
          <a:cs typeface="+mn-cs"/>
        </a:defRPr>
      </a:lvl3pPr>
      <a:lvl4pPr marL="1354889"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4pPr>
      <a:lvl5pPr marL="1742001"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5pPr>
      <a:lvl6pPr marL="2129112"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6pPr>
      <a:lvl7pPr marL="2516223"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7pPr>
      <a:lvl8pPr marL="2903334"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8pPr>
      <a:lvl9pPr marL="3290446" indent="-193556" algn="l" defTabSz="774222" rtl="0" eaLnBrk="1" latinLnBrk="0" hangingPunct="1">
        <a:lnSpc>
          <a:spcPct val="90000"/>
        </a:lnSpc>
        <a:spcBef>
          <a:spcPts val="423"/>
        </a:spcBef>
        <a:buFont typeface="Arial" panose="020B0604020202020204" pitchFamily="34" charset="0"/>
        <a:buChar char="•"/>
        <a:defRPr sz="1524" kern="1200">
          <a:solidFill>
            <a:schemeClr val="tx1"/>
          </a:solidFill>
          <a:latin typeface="+mn-lt"/>
          <a:ea typeface="+mn-ea"/>
          <a:cs typeface="+mn-cs"/>
        </a:defRPr>
      </a:lvl9pPr>
    </p:bodyStyle>
    <p:otherStyle>
      <a:defPPr>
        <a:defRPr lang="en-US"/>
      </a:defPPr>
      <a:lvl1pPr marL="0" algn="l" defTabSz="774222" rtl="0" eaLnBrk="1" latinLnBrk="0" hangingPunct="1">
        <a:defRPr sz="1524" kern="1200">
          <a:solidFill>
            <a:schemeClr val="tx1"/>
          </a:solidFill>
          <a:latin typeface="+mn-lt"/>
          <a:ea typeface="+mn-ea"/>
          <a:cs typeface="+mn-cs"/>
        </a:defRPr>
      </a:lvl1pPr>
      <a:lvl2pPr marL="387111" algn="l" defTabSz="774222" rtl="0" eaLnBrk="1" latinLnBrk="0" hangingPunct="1">
        <a:defRPr sz="1524" kern="1200">
          <a:solidFill>
            <a:schemeClr val="tx1"/>
          </a:solidFill>
          <a:latin typeface="+mn-lt"/>
          <a:ea typeface="+mn-ea"/>
          <a:cs typeface="+mn-cs"/>
        </a:defRPr>
      </a:lvl2pPr>
      <a:lvl3pPr marL="774222" algn="l" defTabSz="774222" rtl="0" eaLnBrk="1" latinLnBrk="0" hangingPunct="1">
        <a:defRPr sz="1524" kern="1200">
          <a:solidFill>
            <a:schemeClr val="tx1"/>
          </a:solidFill>
          <a:latin typeface="+mn-lt"/>
          <a:ea typeface="+mn-ea"/>
          <a:cs typeface="+mn-cs"/>
        </a:defRPr>
      </a:lvl3pPr>
      <a:lvl4pPr marL="1161334" algn="l" defTabSz="774222" rtl="0" eaLnBrk="1" latinLnBrk="0" hangingPunct="1">
        <a:defRPr sz="1524" kern="1200">
          <a:solidFill>
            <a:schemeClr val="tx1"/>
          </a:solidFill>
          <a:latin typeface="+mn-lt"/>
          <a:ea typeface="+mn-ea"/>
          <a:cs typeface="+mn-cs"/>
        </a:defRPr>
      </a:lvl4pPr>
      <a:lvl5pPr marL="1548445" algn="l" defTabSz="774222" rtl="0" eaLnBrk="1" latinLnBrk="0" hangingPunct="1">
        <a:defRPr sz="1524" kern="1200">
          <a:solidFill>
            <a:schemeClr val="tx1"/>
          </a:solidFill>
          <a:latin typeface="+mn-lt"/>
          <a:ea typeface="+mn-ea"/>
          <a:cs typeface="+mn-cs"/>
        </a:defRPr>
      </a:lvl5pPr>
      <a:lvl6pPr marL="1935556" algn="l" defTabSz="774222" rtl="0" eaLnBrk="1" latinLnBrk="0" hangingPunct="1">
        <a:defRPr sz="1524" kern="1200">
          <a:solidFill>
            <a:schemeClr val="tx1"/>
          </a:solidFill>
          <a:latin typeface="+mn-lt"/>
          <a:ea typeface="+mn-ea"/>
          <a:cs typeface="+mn-cs"/>
        </a:defRPr>
      </a:lvl6pPr>
      <a:lvl7pPr marL="2322667" algn="l" defTabSz="774222" rtl="0" eaLnBrk="1" latinLnBrk="0" hangingPunct="1">
        <a:defRPr sz="1524" kern="1200">
          <a:solidFill>
            <a:schemeClr val="tx1"/>
          </a:solidFill>
          <a:latin typeface="+mn-lt"/>
          <a:ea typeface="+mn-ea"/>
          <a:cs typeface="+mn-cs"/>
        </a:defRPr>
      </a:lvl7pPr>
      <a:lvl8pPr marL="2709779" algn="l" defTabSz="774222" rtl="0" eaLnBrk="1" latinLnBrk="0" hangingPunct="1">
        <a:defRPr sz="1524" kern="1200">
          <a:solidFill>
            <a:schemeClr val="tx1"/>
          </a:solidFill>
          <a:latin typeface="+mn-lt"/>
          <a:ea typeface="+mn-ea"/>
          <a:cs typeface="+mn-cs"/>
        </a:defRPr>
      </a:lvl8pPr>
      <a:lvl9pPr marL="3096890" algn="l" defTabSz="774222" rtl="0" eaLnBrk="1" latinLnBrk="0" hangingPunct="1">
        <a:defRPr sz="1524"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68F1563A-5EDC-4DBA-9D65-1919F0388977}" type="datetimeFigureOut">
              <a:rPr lang="en-NZ" smtClean="0"/>
              <a:t>23/11/2021</a:t>
            </a:fld>
            <a:endParaRPr lang="en-NZ"/>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NZ"/>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AA25BA4E-986F-4665-B43D-429C68E7EB44}" type="slidenum">
              <a:rPr lang="en-NZ" smtClean="0"/>
              <a:t>‹#›</a:t>
            </a:fld>
            <a:endParaRPr lang="en-NZ"/>
          </a:p>
        </p:txBody>
      </p:sp>
      <p:pic>
        <p:nvPicPr>
          <p:cNvPr id="7" name="Picture 6" descr="A picture containing drawing&#10;&#10;Description automatically generated">
            <a:extLst>
              <a:ext uri="{FF2B5EF4-FFF2-40B4-BE49-F238E27FC236}">
                <a16:creationId xmlns:a16="http://schemas.microsoft.com/office/drawing/2014/main" id="{C95B406A-C123-4525-BA80-93E5EC57D66B}"/>
              </a:ext>
            </a:extLst>
          </p:cNvPr>
          <p:cNvPicPr>
            <a:picLocks noChangeAspect="1"/>
          </p:cNvPicPr>
          <p:nvPr userDrawn="1"/>
        </p:nvPicPr>
        <p:blipFill>
          <a:blip r:embed="rId25" cstate="print">
            <a:extLst>
              <a:ext uri="{28A0092B-C50C-407E-A947-70E740481C1C}">
                <a14:useLocalDpi xmlns:a14="http://schemas.microsoft.com/office/drawing/2010/main" val="0"/>
              </a:ext>
            </a:extLst>
          </a:blip>
          <a:stretch>
            <a:fillRect/>
          </a:stretch>
        </p:blipFill>
        <p:spPr>
          <a:xfrm>
            <a:off x="587426" y="8794018"/>
            <a:ext cx="1959950" cy="460044"/>
          </a:xfrm>
          <a:prstGeom prst="rect">
            <a:avLst/>
          </a:prstGeom>
        </p:spPr>
      </p:pic>
    </p:spTree>
    <p:extLst>
      <p:ext uri="{BB962C8B-B14F-4D97-AF65-F5344CB8AC3E}">
        <p14:creationId xmlns:p14="http://schemas.microsoft.com/office/powerpoint/2010/main" val="1171978586"/>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759" r:id="rId12"/>
    <p:sldLayoutId id="2147483658" r:id="rId13"/>
    <p:sldLayoutId id="2147483668" r:id="rId14"/>
    <p:sldLayoutId id="2147483656" r:id="rId15"/>
    <p:sldLayoutId id="2147483672" r:id="rId16"/>
    <p:sldLayoutId id="2147483669" r:id="rId17"/>
    <p:sldLayoutId id="2147483671" r:id="rId18"/>
    <p:sldLayoutId id="2147483670" r:id="rId19"/>
    <p:sldLayoutId id="2147483695" r:id="rId20"/>
    <p:sldLayoutId id="2147483696" r:id="rId21"/>
    <p:sldLayoutId id="2147483676" r:id="rId22"/>
    <p:sldLayoutId id="2147483675" r:id="rId23"/>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33" userDrawn="1">
          <p15:clr>
            <a:srgbClr val="F26B43"/>
          </p15:clr>
        </p15:guide>
        <p15:guide id="2" pos="109" userDrawn="1">
          <p15:clr>
            <a:srgbClr val="F26B43"/>
          </p15:clr>
        </p15:guide>
        <p15:guide id="3" orient="horz" pos="5904" userDrawn="1">
          <p15:clr>
            <a:srgbClr val="F26B43"/>
          </p15:clr>
        </p15:guide>
        <p15:guide id="4" orient="horz" pos="144" userDrawn="1">
          <p15:clr>
            <a:srgbClr val="F26B43"/>
          </p15:clr>
        </p15:guide>
        <p15:guide id="5" pos="7706" userDrawn="1">
          <p15:clr>
            <a:srgbClr val="F26B43"/>
          </p15:clr>
        </p15:guide>
        <p15:guide id="6" pos="7616" userDrawn="1">
          <p15:clr>
            <a:srgbClr val="F26B43"/>
          </p15:clr>
        </p15:guide>
        <p15:guide id="7" orient="horz" pos="416" userDrawn="1">
          <p15:clr>
            <a:srgbClr val="F26B43"/>
          </p15:clr>
        </p15:guide>
        <p15:guide id="8" orient="horz" pos="370" userDrawn="1">
          <p15:clr>
            <a:srgbClr val="F26B43"/>
          </p15:clr>
        </p15:guide>
        <p15:guide id="9" pos="15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image" Target="../media/image8.jpeg"/><Relationship Id="rId5" Type="http://schemas.openxmlformats.org/officeDocument/2006/relationships/image" Target="../media/image7.sv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34.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FD36C6E-F6B0-4B4D-B6F4-67450E343EE1}"/>
              </a:ext>
            </a:extLst>
          </p:cNvPr>
          <p:cNvSpPr txBox="1"/>
          <p:nvPr/>
        </p:nvSpPr>
        <p:spPr>
          <a:xfrm>
            <a:off x="6479" y="1031661"/>
            <a:ext cx="6394321" cy="2246769"/>
          </a:xfrm>
          <a:prstGeom prst="rect">
            <a:avLst/>
          </a:prstGeom>
          <a:noFill/>
        </p:spPr>
        <p:txBody>
          <a:bodyPr wrap="square" rtlCol="0">
            <a:spAutoFit/>
          </a:bodyPr>
          <a:lstStyle/>
          <a:p>
            <a:pPr>
              <a:spcBef>
                <a:spcPts val="600"/>
              </a:spcBef>
              <a:spcAft>
                <a:spcPts val="600"/>
              </a:spcAft>
            </a:pPr>
            <a:r>
              <a:rPr lang="en-NZ" sz="1300" dirty="0">
                <a:solidFill>
                  <a:srgbClr val="2A2A3E"/>
                </a:solidFill>
                <a:latin typeface="Source Sans Pro" panose="020B0503030403020204" pitchFamily="34" charset="0"/>
                <a:ea typeface="Source Sans Pro" panose="020B0503030403020204" pitchFamily="34" charset="0"/>
              </a:rPr>
              <a:t>There are many reasons why it can be useful to collect or use data or information that is from or about people. It might be used to decide if someone is eligible for a programme, to show how a service is running or if a service is achieving good outcomes.</a:t>
            </a:r>
          </a:p>
          <a:p>
            <a:pPr>
              <a:spcBef>
                <a:spcPts val="600"/>
              </a:spcBef>
              <a:spcAft>
                <a:spcPts val="600"/>
              </a:spcAft>
            </a:pPr>
            <a:r>
              <a:rPr lang="en-NZ" sz="1300" b="1" dirty="0">
                <a:solidFill>
                  <a:srgbClr val="4B919F"/>
                </a:solidFill>
                <a:latin typeface="Source Sans Pro" panose="020B0503030403020204" pitchFamily="34" charset="0"/>
                <a:ea typeface="Source Sans Pro" panose="020B0503030403020204" pitchFamily="34" charset="0"/>
              </a:rPr>
              <a:t>The Purpose Matters Guideline </a:t>
            </a:r>
            <a:r>
              <a:rPr lang="en-NZ" sz="1300" dirty="0">
                <a:solidFill>
                  <a:srgbClr val="2A2A3E"/>
                </a:solidFill>
                <a:latin typeface="Source Sans Pro" panose="020B0503030403020204" pitchFamily="34" charset="0"/>
                <a:ea typeface="Source Sans Pro" panose="020B0503030403020204" pitchFamily="34" charset="0"/>
              </a:rPr>
              <a:t>is about how to develop and communicate those reasons. Being clear about purpose, and involving others in planning and deciding what’s appropriate and what’s not, is the foundation for relevant and useful information, and using it in respectful, trustworthy and transparent ways. Being clear about purpose is also critically important to know whether an idea about collecting or using people’s information is legal.</a:t>
            </a:r>
          </a:p>
        </p:txBody>
      </p:sp>
      <p:cxnSp>
        <p:nvCxnSpPr>
          <p:cNvPr id="151" name="Straight Connector 150">
            <a:extLst>
              <a:ext uri="{FF2B5EF4-FFF2-40B4-BE49-F238E27FC236}">
                <a16:creationId xmlns:a16="http://schemas.microsoft.com/office/drawing/2014/main" id="{55789D0F-7C77-4F91-AED8-81024C5C6EEB}"/>
              </a:ext>
            </a:extLst>
          </p:cNvPr>
          <p:cNvCxnSpPr>
            <a:cxnSpLocks/>
          </p:cNvCxnSpPr>
          <p:nvPr/>
        </p:nvCxnSpPr>
        <p:spPr>
          <a:xfrm flipV="1">
            <a:off x="8059433" y="3243004"/>
            <a:ext cx="0" cy="6358196"/>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sp>
        <p:nvSpPr>
          <p:cNvPr id="134" name="TextBox 133">
            <a:extLst>
              <a:ext uri="{FF2B5EF4-FFF2-40B4-BE49-F238E27FC236}">
                <a16:creationId xmlns:a16="http://schemas.microsoft.com/office/drawing/2014/main" id="{ECB2D319-3677-4602-A6FC-97AA0F254D25}"/>
              </a:ext>
            </a:extLst>
          </p:cNvPr>
          <p:cNvSpPr txBox="1"/>
          <p:nvPr/>
        </p:nvSpPr>
        <p:spPr>
          <a:xfrm>
            <a:off x="8190663" y="3308311"/>
            <a:ext cx="4506427" cy="307777"/>
          </a:xfrm>
          <a:prstGeom prst="rect">
            <a:avLst/>
          </a:prstGeom>
          <a:noFill/>
        </p:spPr>
        <p:txBody>
          <a:bodyPr wrap="square" rtlCol="0">
            <a:spAutoFit/>
          </a:bodyPr>
          <a:lstStyle/>
          <a:p>
            <a:pPr algn="ctr"/>
            <a:r>
              <a:rPr lang="en-NZ" sz="1400" b="1" dirty="0">
                <a:solidFill>
                  <a:srgbClr val="4B919F"/>
                </a:solidFill>
                <a:latin typeface="Source Sans Pro" panose="020B0503030403020204" pitchFamily="34" charset="0"/>
                <a:ea typeface="Source Sans Pro" panose="020B0503030403020204" pitchFamily="34" charset="0"/>
              </a:rPr>
              <a:t>Describe in a simple, easy to understand way</a:t>
            </a:r>
          </a:p>
        </p:txBody>
      </p:sp>
      <p:sp>
        <p:nvSpPr>
          <p:cNvPr id="153" name="TextBox 152">
            <a:extLst>
              <a:ext uri="{FF2B5EF4-FFF2-40B4-BE49-F238E27FC236}">
                <a16:creationId xmlns:a16="http://schemas.microsoft.com/office/drawing/2014/main" id="{847B2450-3ACC-47B1-A1DC-AC600E482F39}"/>
              </a:ext>
            </a:extLst>
          </p:cNvPr>
          <p:cNvSpPr txBox="1"/>
          <p:nvPr/>
        </p:nvSpPr>
        <p:spPr>
          <a:xfrm>
            <a:off x="8072840" y="3629760"/>
            <a:ext cx="4736235" cy="5658472"/>
          </a:xfrm>
          <a:prstGeom prst="rect">
            <a:avLst/>
          </a:prstGeom>
          <a:noFill/>
        </p:spPr>
        <p:txBody>
          <a:bodyPr wrap="square" rtlCol="0">
            <a:spAutoFit/>
          </a:bodyPr>
          <a:lstStyle/>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the purpose of collecting or using this information is. What are the activities, tasks, processes or decisions it informs or enables?</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are the intended outcomes and what will be their impact. How does this improve people’s wellbeing? </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information or data is needed. Does it need to be collected or used in a way that does or can identify people (personal) or in a way that will not or cannot identify people (non-personal or de-identified)? Is it needed from everyone? Look closely at whether and how choices can be offered.</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the data or information needs to be linked or matched with other information to achieve the outcome or answer the questions.</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laws, other than the Privacy Act 2020, allow the information to be collected or used in this way.</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choices people will have about the collection or use — and if they don’t have a choice outline why.</a:t>
            </a:r>
          </a:p>
          <a:p>
            <a:pPr marL="145167" lvl="4" indent="-145167" defTabSz="700533">
              <a:spcBef>
                <a:spcPts val="200"/>
              </a:spcBef>
              <a:spcAft>
                <a:spcPts val="200"/>
              </a:spcAft>
              <a:buClr>
                <a:srgbClr val="26567F"/>
              </a:buClr>
              <a:buFont typeface="Arial" panose="020B0604020202020204" pitchFamily="34" charset="0"/>
              <a:buChar cha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What checks and balances, or safeguards, have been used to check that this is fair and reasonable, and that the benefits and any risks to people and communities have been thought through.</a:t>
            </a:r>
          </a:p>
          <a:p>
            <a:pPr marL="0" lvl="4" defTabSz="700533">
              <a:spcBef>
                <a:spcPts val="200"/>
              </a:spcBef>
              <a:spcAft>
                <a:spcPts val="200"/>
              </a:spcAft>
              <a:buClr>
                <a:srgbClr val="26567F"/>
              </a:buClr>
            </a:pPr>
            <a:r>
              <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If other agencies collect data or information from service users on your behalf, then make sure they are provided with all the information they need to explain these things to people.</a:t>
            </a:r>
          </a:p>
          <a:p>
            <a:pPr marL="145167" lvl="4" indent="-145167" defTabSz="700533">
              <a:lnSpc>
                <a:spcPct val="90000"/>
              </a:lnSpc>
              <a:buClr>
                <a:srgbClr val="26567F"/>
              </a:buClr>
              <a:buFont typeface="Arial" panose="020B0604020202020204" pitchFamily="34" charset="0"/>
              <a:buChar char="•"/>
            </a:pPr>
            <a:endParaRPr lang="en-NZ" sz="13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endParaRPr>
          </a:p>
        </p:txBody>
      </p:sp>
      <p:sp>
        <p:nvSpPr>
          <p:cNvPr id="104" name="TextBox 103">
            <a:extLst>
              <a:ext uri="{FF2B5EF4-FFF2-40B4-BE49-F238E27FC236}">
                <a16:creationId xmlns:a16="http://schemas.microsoft.com/office/drawing/2014/main" id="{DEACBEB1-FB9E-40C3-B21C-1FF857E27167}"/>
              </a:ext>
            </a:extLst>
          </p:cNvPr>
          <p:cNvSpPr txBox="1"/>
          <p:nvPr/>
        </p:nvSpPr>
        <p:spPr>
          <a:xfrm>
            <a:off x="6125513" y="8193747"/>
            <a:ext cx="1769110" cy="954107"/>
          </a:xfrm>
          <a:prstGeom prst="rect">
            <a:avLst/>
          </a:prstGeom>
          <a:noFill/>
        </p:spPr>
        <p:txBody>
          <a:bodyPr wrap="square" rtlCol="0">
            <a:spAutoFit/>
          </a:bodyPr>
          <a:lstStyle/>
          <a:p>
            <a:pPr algn="ctr"/>
            <a:r>
              <a:rPr lang="en-NZ" sz="1400" b="1" dirty="0">
                <a:solidFill>
                  <a:srgbClr val="2A2A3E"/>
                </a:solidFill>
                <a:latin typeface="Source Sans Pro" panose="020B0503030403020204" pitchFamily="34" charset="0"/>
                <a:ea typeface="Source Sans Pro" panose="020B0503030403020204" pitchFamily="34" charset="0"/>
              </a:rPr>
              <a:t>…to make sure data or information use improves wellbeing and builds trust.  </a:t>
            </a:r>
          </a:p>
        </p:txBody>
      </p:sp>
      <p:grpSp>
        <p:nvGrpSpPr>
          <p:cNvPr id="32" name="Group 31">
            <a:extLst>
              <a:ext uri="{FF2B5EF4-FFF2-40B4-BE49-F238E27FC236}">
                <a16:creationId xmlns:a16="http://schemas.microsoft.com/office/drawing/2014/main" id="{307F5A23-7AB4-4A10-BF11-BE5F187CDD8D}"/>
              </a:ext>
            </a:extLst>
          </p:cNvPr>
          <p:cNvGrpSpPr/>
          <p:nvPr/>
        </p:nvGrpSpPr>
        <p:grpSpPr>
          <a:xfrm>
            <a:off x="31797" y="3412379"/>
            <a:ext cx="7988177" cy="5984483"/>
            <a:chOff x="-52189" y="3650039"/>
            <a:chExt cx="7988177" cy="5984483"/>
          </a:xfrm>
        </p:grpSpPr>
        <p:sp>
          <p:nvSpPr>
            <p:cNvPr id="107" name="TextBox 106">
              <a:extLst>
                <a:ext uri="{FF2B5EF4-FFF2-40B4-BE49-F238E27FC236}">
                  <a16:creationId xmlns:a16="http://schemas.microsoft.com/office/drawing/2014/main" id="{B65C547C-5CA3-4039-B37A-8205CCD5A09D}"/>
                </a:ext>
              </a:extLst>
            </p:cNvPr>
            <p:cNvSpPr txBox="1"/>
            <p:nvPr/>
          </p:nvSpPr>
          <p:spPr>
            <a:xfrm>
              <a:off x="1831296" y="3653161"/>
              <a:ext cx="3081136" cy="1200329"/>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helps make sure the work is legal and ethical. This is part of being a </a:t>
              </a:r>
              <a:r>
                <a:rPr lang="en-NZ" sz="1200" b="1" dirty="0">
                  <a:solidFill>
                    <a:srgbClr val="4B919F"/>
                  </a:solidFill>
                  <a:latin typeface="Source Sans Pro" panose="020B0503030403020204" pitchFamily="34" charset="0"/>
                  <a:ea typeface="Source Sans Pro" panose="020B0503030403020204" pitchFamily="34" charset="0"/>
                </a:rPr>
                <a:t>kaitiaki.</a:t>
              </a:r>
              <a:r>
                <a:rPr lang="en-NZ" sz="1200" dirty="0">
                  <a:solidFill>
                    <a:srgbClr val="2A2A3E"/>
                  </a:solidFill>
                  <a:latin typeface="Source Sans Pro" panose="020B0503030403020204" pitchFamily="34" charset="0"/>
                  <a:ea typeface="Source Sans Pro" panose="020B0503030403020204" pitchFamily="34" charset="0"/>
                </a:rPr>
                <a:t> </a:t>
              </a:r>
            </a:p>
            <a:p>
              <a:pPr algn="ctr"/>
              <a:r>
                <a:rPr lang="en-NZ" sz="1200" dirty="0">
                  <a:solidFill>
                    <a:srgbClr val="2A2A3E"/>
                  </a:solidFill>
                  <a:latin typeface="Source Sans Pro" panose="020B0503030403020204" pitchFamily="34" charset="0"/>
                  <a:ea typeface="Source Sans Pro" panose="020B0503030403020204" pitchFamily="34" charset="0"/>
                </a:rPr>
                <a:t>Data and information can only be used for the purpose it was collected — any other purpose needs separate consideration. </a:t>
              </a:r>
              <a:endParaRPr lang="en-NZ" sz="1200" b="1" dirty="0">
                <a:solidFill>
                  <a:srgbClr val="4B919F"/>
                </a:solidFill>
                <a:latin typeface="Source Sans Pro" panose="020B0503030403020204" pitchFamily="34" charset="0"/>
                <a:ea typeface="Source Sans Pro" panose="020B0503030403020204" pitchFamily="34" charset="0"/>
              </a:endParaRPr>
            </a:p>
          </p:txBody>
        </p:sp>
        <p:sp>
          <p:nvSpPr>
            <p:cNvPr id="112" name="TextBox 111">
              <a:extLst>
                <a:ext uri="{FF2B5EF4-FFF2-40B4-BE49-F238E27FC236}">
                  <a16:creationId xmlns:a16="http://schemas.microsoft.com/office/drawing/2014/main" id="{7FBFFB1E-6D53-4469-8F8B-A4814160E9DE}"/>
                </a:ext>
              </a:extLst>
            </p:cNvPr>
            <p:cNvSpPr txBox="1"/>
            <p:nvPr/>
          </p:nvSpPr>
          <p:spPr>
            <a:xfrm>
              <a:off x="4847652" y="3650039"/>
              <a:ext cx="2749540" cy="1200329"/>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helps make sure the way collection happens and the way that the information is used uplifts and empowers people. This is about the </a:t>
              </a:r>
              <a:r>
                <a:rPr lang="en-NZ" sz="1200" b="1" dirty="0">
                  <a:solidFill>
                    <a:srgbClr val="4B919F"/>
                  </a:solidFill>
                  <a:latin typeface="Source Sans Pro" panose="020B0503030403020204" pitchFamily="34" charset="0"/>
                  <a:ea typeface="Source Sans Pro" panose="020B0503030403020204" pitchFamily="34" charset="0"/>
                </a:rPr>
                <a:t>Manaakitanga </a:t>
              </a:r>
              <a:r>
                <a:rPr lang="en-NZ" sz="1200" dirty="0">
                  <a:solidFill>
                    <a:srgbClr val="2A2A3E"/>
                  </a:solidFill>
                  <a:latin typeface="Source Sans Pro" panose="020B0503030403020204" pitchFamily="34" charset="0"/>
                  <a:ea typeface="Source Sans Pro" panose="020B0503030403020204" pitchFamily="34" charset="0"/>
                </a:rPr>
                <a:t>and </a:t>
              </a:r>
              <a:r>
                <a:rPr lang="en-NZ" sz="1200" b="1" dirty="0">
                  <a:solidFill>
                    <a:srgbClr val="4B919F"/>
                  </a:solidFill>
                  <a:latin typeface="Source Sans Pro" panose="020B0503030403020204" pitchFamily="34" charset="0"/>
                  <a:ea typeface="Source Sans Pro" panose="020B0503030403020204" pitchFamily="34" charset="0"/>
                </a:rPr>
                <a:t>Mana Whakahaere Principles.</a:t>
              </a:r>
            </a:p>
          </p:txBody>
        </p:sp>
        <p:grpSp>
          <p:nvGrpSpPr>
            <p:cNvPr id="31" name="Group 30">
              <a:extLst>
                <a:ext uri="{FF2B5EF4-FFF2-40B4-BE49-F238E27FC236}">
                  <a16:creationId xmlns:a16="http://schemas.microsoft.com/office/drawing/2014/main" id="{3067DFE2-878C-4CA8-BBBF-84C58E3D887A}"/>
                </a:ext>
              </a:extLst>
            </p:cNvPr>
            <p:cNvGrpSpPr/>
            <p:nvPr/>
          </p:nvGrpSpPr>
          <p:grpSpPr>
            <a:xfrm>
              <a:off x="368855" y="4694201"/>
              <a:ext cx="7567133" cy="4940321"/>
              <a:chOff x="368855" y="4694201"/>
              <a:chExt cx="7567133" cy="4940321"/>
            </a:xfrm>
          </p:grpSpPr>
          <p:sp>
            <p:nvSpPr>
              <p:cNvPr id="136" name="TextBox 135">
                <a:extLst>
                  <a:ext uri="{FF2B5EF4-FFF2-40B4-BE49-F238E27FC236}">
                    <a16:creationId xmlns:a16="http://schemas.microsoft.com/office/drawing/2014/main" id="{917A3D58-97BD-4474-8A41-BA206F1D4260}"/>
                  </a:ext>
                </a:extLst>
              </p:cNvPr>
              <p:cNvSpPr txBox="1"/>
              <p:nvPr/>
            </p:nvSpPr>
            <p:spPr>
              <a:xfrm>
                <a:off x="3347523" y="4963995"/>
                <a:ext cx="2269478" cy="1015663"/>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and having a good description of purpose makes it easier to be open and transparent with others, including service users. </a:t>
                </a:r>
                <a:endParaRPr lang="en-NZ" sz="1200" b="1" dirty="0">
                  <a:solidFill>
                    <a:srgbClr val="4B919F"/>
                  </a:solidFill>
                  <a:latin typeface="Source Sans Pro" panose="020B0503030403020204" pitchFamily="34" charset="0"/>
                  <a:ea typeface="Source Sans Pro" panose="020B0503030403020204" pitchFamily="34" charset="0"/>
                </a:endParaRPr>
              </a:p>
            </p:txBody>
          </p:sp>
          <p:cxnSp>
            <p:nvCxnSpPr>
              <p:cNvPr id="141" name="Straight Connector 140">
                <a:extLst>
                  <a:ext uri="{FF2B5EF4-FFF2-40B4-BE49-F238E27FC236}">
                    <a16:creationId xmlns:a16="http://schemas.microsoft.com/office/drawing/2014/main" id="{7BF01B18-D795-4A3A-86D7-856AC9A239FB}"/>
                  </a:ext>
                </a:extLst>
              </p:cNvPr>
              <p:cNvCxnSpPr>
                <a:cxnSpLocks/>
              </p:cNvCxnSpPr>
              <p:nvPr/>
            </p:nvCxnSpPr>
            <p:spPr>
              <a:xfrm flipH="1">
                <a:off x="4433795" y="6200734"/>
                <a:ext cx="1" cy="641408"/>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142" name="Flowchart: Connector 141">
                <a:extLst>
                  <a:ext uri="{FF2B5EF4-FFF2-40B4-BE49-F238E27FC236}">
                    <a16:creationId xmlns:a16="http://schemas.microsoft.com/office/drawing/2014/main" id="{12455790-1C4D-4CF5-8150-C679D829C474}"/>
                  </a:ext>
                </a:extLst>
              </p:cNvPr>
              <p:cNvSpPr/>
              <p:nvPr/>
            </p:nvSpPr>
            <p:spPr>
              <a:xfrm rot="10800000" flipV="1">
                <a:off x="4369897" y="6077560"/>
                <a:ext cx="127795" cy="132304"/>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sp>
            <p:nvSpPr>
              <p:cNvPr id="71" name="TextBox 70">
                <a:extLst>
                  <a:ext uri="{FF2B5EF4-FFF2-40B4-BE49-F238E27FC236}">
                    <a16:creationId xmlns:a16="http://schemas.microsoft.com/office/drawing/2014/main" id="{1DCE94B0-1C30-4864-9409-D9DEEC2899D7}"/>
                  </a:ext>
                </a:extLst>
              </p:cNvPr>
              <p:cNvSpPr txBox="1"/>
              <p:nvPr/>
            </p:nvSpPr>
            <p:spPr>
              <a:xfrm>
                <a:off x="5995772" y="5320304"/>
                <a:ext cx="1920514" cy="1569660"/>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is a good basis for things like privacy impact assessments. A good purpose statement will also cover off a lot of what agencies need for a good privacy statement. </a:t>
                </a:r>
              </a:p>
            </p:txBody>
          </p:sp>
          <p:cxnSp>
            <p:nvCxnSpPr>
              <p:cNvPr id="78" name="Straight Connector 77">
                <a:extLst>
                  <a:ext uri="{FF2B5EF4-FFF2-40B4-BE49-F238E27FC236}">
                    <a16:creationId xmlns:a16="http://schemas.microsoft.com/office/drawing/2014/main" id="{65F48388-972B-4FC3-8129-B0732BBD347D}"/>
                  </a:ext>
                </a:extLst>
              </p:cNvPr>
              <p:cNvCxnSpPr>
                <a:cxnSpLocks/>
              </p:cNvCxnSpPr>
              <p:nvPr/>
            </p:nvCxnSpPr>
            <p:spPr>
              <a:xfrm>
                <a:off x="3153951" y="4968499"/>
                <a:ext cx="2" cy="703611"/>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79" name="Flowchart: Connector 78">
                <a:extLst>
                  <a:ext uri="{FF2B5EF4-FFF2-40B4-BE49-F238E27FC236}">
                    <a16:creationId xmlns:a16="http://schemas.microsoft.com/office/drawing/2014/main" id="{938579F6-D1A2-4BC1-B9CA-B34A7C6C1751}"/>
                  </a:ext>
                </a:extLst>
              </p:cNvPr>
              <p:cNvSpPr/>
              <p:nvPr/>
            </p:nvSpPr>
            <p:spPr>
              <a:xfrm rot="10800000" flipV="1">
                <a:off x="3090054" y="4842171"/>
                <a:ext cx="127795" cy="132304"/>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nvGrpSpPr>
              <p:cNvPr id="80" name="Group 79">
                <a:extLst>
                  <a:ext uri="{FF2B5EF4-FFF2-40B4-BE49-F238E27FC236}">
                    <a16:creationId xmlns:a16="http://schemas.microsoft.com/office/drawing/2014/main" id="{B3EFD9FD-1ECC-4482-9A85-4EC8C09B8731}"/>
                  </a:ext>
                </a:extLst>
              </p:cNvPr>
              <p:cNvGrpSpPr/>
              <p:nvPr/>
            </p:nvGrpSpPr>
            <p:grpSpPr>
              <a:xfrm>
                <a:off x="5913732" y="4781078"/>
                <a:ext cx="127795" cy="2974076"/>
                <a:chOff x="7286815" y="5220892"/>
                <a:chExt cx="150932" cy="3512537"/>
              </a:xfrm>
            </p:grpSpPr>
            <p:cxnSp>
              <p:nvCxnSpPr>
                <p:cNvPr id="81" name="Straight Connector 80">
                  <a:extLst>
                    <a:ext uri="{FF2B5EF4-FFF2-40B4-BE49-F238E27FC236}">
                      <a16:creationId xmlns:a16="http://schemas.microsoft.com/office/drawing/2014/main" id="{192B3D99-E3A1-42EF-A2F7-13C30D0E2876}"/>
                    </a:ext>
                  </a:extLst>
                </p:cNvPr>
                <p:cNvCxnSpPr>
                  <a:cxnSpLocks/>
                </p:cNvCxnSpPr>
                <p:nvPr/>
              </p:nvCxnSpPr>
              <p:spPr>
                <a:xfrm flipH="1">
                  <a:off x="7362281" y="5366367"/>
                  <a:ext cx="1" cy="3367062"/>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82" name="Flowchart: Connector 81">
                  <a:extLst>
                    <a:ext uri="{FF2B5EF4-FFF2-40B4-BE49-F238E27FC236}">
                      <a16:creationId xmlns:a16="http://schemas.microsoft.com/office/drawing/2014/main" id="{10652E48-43D0-4DD3-9191-FE8725E42379}"/>
                    </a:ext>
                  </a:extLst>
                </p:cNvPr>
                <p:cNvSpPr/>
                <p:nvPr/>
              </p:nvSpPr>
              <p:spPr>
                <a:xfrm rot="10800000" flipV="1">
                  <a:off x="7286815" y="5220892"/>
                  <a:ext cx="150932" cy="156258"/>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grpSp>
            <p:nvGrpSpPr>
              <p:cNvPr id="86" name="Group 85">
                <a:extLst>
                  <a:ext uri="{FF2B5EF4-FFF2-40B4-BE49-F238E27FC236}">
                    <a16:creationId xmlns:a16="http://schemas.microsoft.com/office/drawing/2014/main" id="{26DA4D06-FA84-4A59-949C-9AFAA6D2413C}"/>
                  </a:ext>
                </a:extLst>
              </p:cNvPr>
              <p:cNvGrpSpPr/>
              <p:nvPr/>
            </p:nvGrpSpPr>
            <p:grpSpPr>
              <a:xfrm>
                <a:off x="6916332" y="7090950"/>
                <a:ext cx="127795" cy="911168"/>
                <a:chOff x="7286815" y="5220892"/>
                <a:chExt cx="150932" cy="1076137"/>
              </a:xfrm>
            </p:grpSpPr>
            <p:cxnSp>
              <p:nvCxnSpPr>
                <p:cNvPr id="92" name="Straight Connector 91">
                  <a:extLst>
                    <a:ext uri="{FF2B5EF4-FFF2-40B4-BE49-F238E27FC236}">
                      <a16:creationId xmlns:a16="http://schemas.microsoft.com/office/drawing/2014/main" id="{BE94C7FE-579E-4C66-9786-0E821D23BDB7}"/>
                    </a:ext>
                  </a:extLst>
                </p:cNvPr>
                <p:cNvCxnSpPr>
                  <a:cxnSpLocks/>
                </p:cNvCxnSpPr>
                <p:nvPr/>
              </p:nvCxnSpPr>
              <p:spPr>
                <a:xfrm flipH="1">
                  <a:off x="7362281" y="5366367"/>
                  <a:ext cx="1" cy="930662"/>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94" name="Flowchart: Connector 93">
                  <a:extLst>
                    <a:ext uri="{FF2B5EF4-FFF2-40B4-BE49-F238E27FC236}">
                      <a16:creationId xmlns:a16="http://schemas.microsoft.com/office/drawing/2014/main" id="{95AFE55F-A1EB-4B4E-BA4C-3C3CA543885E}"/>
                    </a:ext>
                  </a:extLst>
                </p:cNvPr>
                <p:cNvSpPr/>
                <p:nvPr/>
              </p:nvSpPr>
              <p:spPr>
                <a:xfrm rot="10800000" flipV="1">
                  <a:off x="7286815" y="5220892"/>
                  <a:ext cx="150932" cy="156258"/>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sp>
            <p:nvSpPr>
              <p:cNvPr id="105" name="Freeform: Shape 104">
                <a:extLst>
                  <a:ext uri="{FF2B5EF4-FFF2-40B4-BE49-F238E27FC236}">
                    <a16:creationId xmlns:a16="http://schemas.microsoft.com/office/drawing/2014/main" id="{9A90E6B7-D7F9-4D4B-8E58-F25B5A0C0071}"/>
                  </a:ext>
                </a:extLst>
              </p:cNvPr>
              <p:cNvSpPr/>
              <p:nvPr/>
            </p:nvSpPr>
            <p:spPr>
              <a:xfrm rot="2144636">
                <a:off x="368855" y="5780108"/>
                <a:ext cx="7321456" cy="1001406"/>
              </a:xfrm>
              <a:custGeom>
                <a:avLst/>
                <a:gdLst>
                  <a:gd name="connsiteX0" fmla="*/ 0 w 7744408"/>
                  <a:gd name="connsiteY0" fmla="*/ 2472612 h 2472612"/>
                  <a:gd name="connsiteX1" fmla="*/ 1819469 w 7744408"/>
                  <a:gd name="connsiteY1" fmla="*/ 774441 h 2472612"/>
                  <a:gd name="connsiteX2" fmla="*/ 5047861 w 7744408"/>
                  <a:gd name="connsiteY2" fmla="*/ 1819469 h 2472612"/>
                  <a:gd name="connsiteX3" fmla="*/ 7744408 w 7744408"/>
                  <a:gd name="connsiteY3" fmla="*/ 0 h 2472612"/>
                  <a:gd name="connsiteX0" fmla="*/ 0 w 7744408"/>
                  <a:gd name="connsiteY0" fmla="*/ 2472612 h 2472612"/>
                  <a:gd name="connsiteX1" fmla="*/ 1841605 w 7744408"/>
                  <a:gd name="connsiteY1" fmla="*/ 1017037 h 2472612"/>
                  <a:gd name="connsiteX2" fmla="*/ 5047861 w 7744408"/>
                  <a:gd name="connsiteY2" fmla="*/ 1819469 h 2472612"/>
                  <a:gd name="connsiteX3" fmla="*/ 7744408 w 7744408"/>
                  <a:gd name="connsiteY3" fmla="*/ 0 h 2472612"/>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 name="connsiteX0" fmla="*/ 0 w 7552562"/>
                  <a:gd name="connsiteY0" fmla="*/ 2565918 h 2565918"/>
                  <a:gd name="connsiteX1" fmla="*/ 1841605 w 7552562"/>
                  <a:gd name="connsiteY1" fmla="*/ 1110343 h 2565918"/>
                  <a:gd name="connsiteX2" fmla="*/ 5047861 w 7552562"/>
                  <a:gd name="connsiteY2" fmla="*/ 1912775 h 2565918"/>
                  <a:gd name="connsiteX3" fmla="*/ 7552562 w 7552562"/>
                  <a:gd name="connsiteY3" fmla="*/ 0 h 2565918"/>
                </a:gdLst>
                <a:ahLst/>
                <a:cxnLst>
                  <a:cxn ang="0">
                    <a:pos x="connsiteX0" y="connsiteY0"/>
                  </a:cxn>
                  <a:cxn ang="0">
                    <a:pos x="connsiteX1" y="connsiteY1"/>
                  </a:cxn>
                  <a:cxn ang="0">
                    <a:pos x="connsiteX2" y="connsiteY2"/>
                  </a:cxn>
                  <a:cxn ang="0">
                    <a:pos x="connsiteX3" y="connsiteY3"/>
                  </a:cxn>
                </a:cxnLst>
                <a:rect l="l" t="t" r="r" b="b"/>
                <a:pathLst>
                  <a:path w="7552562" h="2565918">
                    <a:moveTo>
                      <a:pt x="0" y="2565918"/>
                    </a:moveTo>
                    <a:cubicBezTo>
                      <a:pt x="489079" y="1771261"/>
                      <a:pt x="1000295" y="1219200"/>
                      <a:pt x="1841605" y="1110343"/>
                    </a:cubicBezTo>
                    <a:cubicBezTo>
                      <a:pt x="2682915" y="1001486"/>
                      <a:pt x="4096035" y="2097832"/>
                      <a:pt x="5047861" y="1912775"/>
                    </a:cubicBezTo>
                    <a:cubicBezTo>
                      <a:pt x="5999687" y="1727718"/>
                      <a:pt x="6860364" y="1041141"/>
                      <a:pt x="7552562" y="0"/>
                    </a:cubicBezTo>
                  </a:path>
                </a:pathLst>
              </a:custGeom>
              <a:noFill/>
              <a:ln w="76200">
                <a:solidFill>
                  <a:srgbClr val="4B919F"/>
                </a:solidFill>
              </a:ln>
              <a:effectLst>
                <a:outerShdw blurRad="50800" dist="203200" dir="2700000" algn="tl" rotWithShape="0">
                  <a:prstClr val="black">
                    <a:alpha val="9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sz="2035"/>
              </a:p>
            </p:txBody>
          </p:sp>
          <p:sp>
            <p:nvSpPr>
              <p:cNvPr id="114" name="TextBox 113">
                <a:extLst>
                  <a:ext uri="{FF2B5EF4-FFF2-40B4-BE49-F238E27FC236}">
                    <a16:creationId xmlns:a16="http://schemas.microsoft.com/office/drawing/2014/main" id="{C2E87EC3-66B2-4265-874F-892B87049747}"/>
                  </a:ext>
                </a:extLst>
              </p:cNvPr>
              <p:cNvSpPr txBox="1"/>
              <p:nvPr/>
            </p:nvSpPr>
            <p:spPr>
              <a:xfrm>
                <a:off x="1330143" y="7777238"/>
                <a:ext cx="2491356" cy="1200329"/>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helps avoid overcollection — </a:t>
                </a:r>
                <a:r>
                  <a:rPr lang="en-NZ" sz="1200" b="1" dirty="0">
                    <a:solidFill>
                      <a:srgbClr val="4B919F"/>
                    </a:solidFill>
                    <a:latin typeface="Source Sans Pro" panose="020B0503030403020204" pitchFamily="34" charset="0"/>
                    <a:ea typeface="Source Sans Pro" panose="020B0503030403020204" pitchFamily="34" charset="0"/>
                  </a:rPr>
                  <a:t>‘minimum necessary, not maximum possible’</a:t>
                </a:r>
                <a:r>
                  <a:rPr lang="en-NZ" sz="1200" b="1" dirty="0">
                    <a:latin typeface="Source Sans Pro" panose="020B0503030403020204" pitchFamily="34" charset="0"/>
                    <a:ea typeface="Source Sans Pro" panose="020B0503030403020204" pitchFamily="34" charset="0"/>
                  </a:rPr>
                  <a:t>.</a:t>
                </a:r>
                <a:r>
                  <a:rPr lang="en-NZ" sz="1200" b="1" dirty="0">
                    <a:solidFill>
                      <a:srgbClr val="4B919F"/>
                    </a:solidFill>
                    <a:latin typeface="Source Sans Pro" panose="020B0503030403020204" pitchFamily="34" charset="0"/>
                    <a:ea typeface="Source Sans Pro" panose="020B0503030403020204" pitchFamily="34" charset="0"/>
                  </a:rPr>
                  <a:t> </a:t>
                </a:r>
                <a:r>
                  <a:rPr lang="en-NZ" sz="1200" dirty="0">
                    <a:solidFill>
                      <a:srgbClr val="2A2A3E"/>
                    </a:solidFill>
                    <a:latin typeface="Source Sans Pro" panose="020B0503030403020204" pitchFamily="34" charset="0"/>
                    <a:ea typeface="Source Sans Pro" panose="020B0503030403020204" pitchFamily="34" charset="0"/>
                  </a:rPr>
                  <a:t>‘Just in case’ is not an okay reason to collect data or information.</a:t>
                </a:r>
              </a:p>
            </p:txBody>
          </p:sp>
          <p:sp>
            <p:nvSpPr>
              <p:cNvPr id="115" name="TextBox 114">
                <a:extLst>
                  <a:ext uri="{FF2B5EF4-FFF2-40B4-BE49-F238E27FC236}">
                    <a16:creationId xmlns:a16="http://schemas.microsoft.com/office/drawing/2014/main" id="{2F86FFB5-2B0B-4990-BA21-BE2703031CD1}"/>
                  </a:ext>
                </a:extLst>
              </p:cNvPr>
              <p:cNvSpPr txBox="1"/>
              <p:nvPr/>
            </p:nvSpPr>
            <p:spPr>
              <a:xfrm>
                <a:off x="3812503" y="8064862"/>
                <a:ext cx="2111449" cy="1569660"/>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helps avoid inappropriate use or using data or information for something it wasn't collected for. ‘We have it so let’s use it’ is not an okay reason to use data or information. </a:t>
                </a:r>
                <a:endParaRPr lang="en-NZ" sz="1200" b="1" dirty="0">
                  <a:solidFill>
                    <a:srgbClr val="4B919F"/>
                  </a:solidFill>
                  <a:latin typeface="Source Sans Pro" panose="020B0503030403020204" pitchFamily="34" charset="0"/>
                  <a:ea typeface="Source Sans Pro" panose="020B0503030403020204" pitchFamily="34" charset="0"/>
                </a:endParaRPr>
              </a:p>
            </p:txBody>
          </p:sp>
          <p:pic>
            <p:nvPicPr>
              <p:cNvPr id="50" name="Picture 49">
                <a:extLst>
                  <a:ext uri="{FF2B5EF4-FFF2-40B4-BE49-F238E27FC236}">
                    <a16:creationId xmlns:a16="http://schemas.microsoft.com/office/drawing/2014/main" id="{A185C257-F179-463A-B0CC-65CBC46ABEA5}"/>
                  </a:ext>
                </a:extLst>
              </p:cNvPr>
              <p:cNvPicPr/>
              <p:nvPr/>
            </p:nvPicPr>
            <p:blipFill rotWithShape="1">
              <a:blip r:embed="rId2">
                <a:extLst>
                  <a:ext uri="{28A0092B-C50C-407E-A947-70E740481C1C}">
                    <a14:useLocalDpi xmlns:a14="http://schemas.microsoft.com/office/drawing/2010/main" val="0"/>
                  </a:ext>
                </a:extLst>
              </a:blip>
              <a:srcRect l="64784" t="22575" r="12050" b="54456"/>
              <a:stretch/>
            </p:blipFill>
            <p:spPr bwMode="auto">
              <a:xfrm>
                <a:off x="7021549" y="7529246"/>
                <a:ext cx="914439" cy="914439"/>
              </a:xfrm>
              <a:prstGeom prst="ellipse">
                <a:avLst/>
              </a:prstGeom>
              <a:solidFill>
                <a:srgbClr val="4B8A96"/>
              </a:solidFill>
              <a:ln>
                <a:noFill/>
              </a:ln>
              <a:extLst>
                <a:ext uri="{53640926-AAD7-44D8-BBD7-CCE9431645EC}">
                  <a14:shadowObscured xmlns:a14="http://schemas.microsoft.com/office/drawing/2010/main"/>
                </a:ext>
              </a:extLst>
            </p:spPr>
          </p:pic>
          <p:grpSp>
            <p:nvGrpSpPr>
              <p:cNvPr id="19" name="Group 18">
                <a:extLst>
                  <a:ext uri="{FF2B5EF4-FFF2-40B4-BE49-F238E27FC236}">
                    <a16:creationId xmlns:a16="http://schemas.microsoft.com/office/drawing/2014/main" id="{780F6010-4311-4CFE-A2DE-523F0F474E2D}"/>
                  </a:ext>
                </a:extLst>
              </p:cNvPr>
              <p:cNvGrpSpPr/>
              <p:nvPr/>
            </p:nvGrpSpPr>
            <p:grpSpPr>
              <a:xfrm>
                <a:off x="461975" y="4694201"/>
                <a:ext cx="2111450" cy="2846731"/>
                <a:chOff x="557511" y="4694201"/>
                <a:chExt cx="2111450" cy="2846731"/>
              </a:xfrm>
            </p:grpSpPr>
            <p:sp>
              <p:nvSpPr>
                <p:cNvPr id="113" name="TextBox 112">
                  <a:extLst>
                    <a:ext uri="{FF2B5EF4-FFF2-40B4-BE49-F238E27FC236}">
                      <a16:creationId xmlns:a16="http://schemas.microsoft.com/office/drawing/2014/main" id="{55171065-C954-4610-B719-3E63F44D9099}"/>
                    </a:ext>
                  </a:extLst>
                </p:cNvPr>
                <p:cNvSpPr txBox="1"/>
                <p:nvPr/>
              </p:nvSpPr>
              <p:spPr>
                <a:xfrm>
                  <a:off x="557511" y="5971272"/>
                  <a:ext cx="2111450" cy="1569660"/>
                </a:xfrm>
                <a:prstGeom prst="rect">
                  <a:avLst/>
                </a:prstGeom>
                <a:noFill/>
              </p:spPr>
              <p:txBody>
                <a:bodyPr wrap="square" rtlCol="0">
                  <a:spAutoFit/>
                </a:bodyPr>
                <a:lstStyle/>
                <a:p>
                  <a:pPr algn="ctr"/>
                  <a:r>
                    <a:rPr lang="en-NZ" sz="1200" dirty="0">
                      <a:solidFill>
                        <a:srgbClr val="2A2A3E"/>
                      </a:solidFill>
                      <a:latin typeface="Source Sans Pro" panose="020B0503030403020204" pitchFamily="34" charset="0"/>
                      <a:ea typeface="Source Sans Pro" panose="020B0503030403020204" pitchFamily="34" charset="0"/>
                    </a:rPr>
                    <a:t>Being clear helps make sure the outcome of the collection or use is beneficial to people. The benefit needs to be direct — not a ‘might’ or a ‘could’. This is about the H</a:t>
                  </a:r>
                  <a:r>
                    <a:rPr lang="en-NZ" sz="1200" b="1" dirty="0">
                      <a:solidFill>
                        <a:srgbClr val="4B919F"/>
                      </a:solidFill>
                      <a:latin typeface="Source Sans Pro" panose="020B0503030403020204" pitchFamily="34" charset="0"/>
                      <a:ea typeface="Source Sans Pro" panose="020B0503030403020204" pitchFamily="34" charset="0"/>
                    </a:rPr>
                    <a:t>e Tāngata Principle.</a:t>
                  </a:r>
                  <a:r>
                    <a:rPr lang="en-NZ" sz="1200" dirty="0">
                      <a:solidFill>
                        <a:srgbClr val="2A2A3E"/>
                      </a:solidFill>
                      <a:latin typeface="Source Sans Pro" panose="020B0503030403020204" pitchFamily="34" charset="0"/>
                      <a:ea typeface="Source Sans Pro" panose="020B0503030403020204" pitchFamily="34" charset="0"/>
                    </a:rPr>
                    <a:t> </a:t>
                  </a:r>
                  <a:endParaRPr lang="en-NZ" sz="1200" b="1" dirty="0">
                    <a:solidFill>
                      <a:srgbClr val="4B919F"/>
                    </a:solidFill>
                    <a:latin typeface="Source Sans Pro" panose="020B0503030403020204" pitchFamily="34" charset="0"/>
                    <a:ea typeface="Source Sans Pro" panose="020B0503030403020204" pitchFamily="34" charset="0"/>
                  </a:endParaRPr>
                </a:p>
              </p:txBody>
            </p:sp>
            <p:cxnSp>
              <p:nvCxnSpPr>
                <p:cNvPr id="84" name="Straight Connector 83">
                  <a:extLst>
                    <a:ext uri="{FF2B5EF4-FFF2-40B4-BE49-F238E27FC236}">
                      <a16:creationId xmlns:a16="http://schemas.microsoft.com/office/drawing/2014/main" id="{FAAFDEFF-DA83-445D-B6EB-3F343AA56065}"/>
                    </a:ext>
                  </a:extLst>
                </p:cNvPr>
                <p:cNvCxnSpPr>
                  <a:cxnSpLocks/>
                </p:cNvCxnSpPr>
                <p:nvPr/>
              </p:nvCxnSpPr>
              <p:spPr>
                <a:xfrm flipH="1" flipV="1">
                  <a:off x="1607844" y="4694201"/>
                  <a:ext cx="10785" cy="1059060"/>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85" name="Flowchart: Connector 84">
                  <a:extLst>
                    <a:ext uri="{FF2B5EF4-FFF2-40B4-BE49-F238E27FC236}">
                      <a16:creationId xmlns:a16="http://schemas.microsoft.com/office/drawing/2014/main" id="{5AFFBD9F-EE09-4661-8576-5D30FF0F70C4}"/>
                    </a:ext>
                  </a:extLst>
                </p:cNvPr>
                <p:cNvSpPr/>
                <p:nvPr/>
              </p:nvSpPr>
              <p:spPr>
                <a:xfrm rot="10800000">
                  <a:off x="1549338" y="5744463"/>
                  <a:ext cx="127795" cy="132304"/>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grpSp>
            <p:nvGrpSpPr>
              <p:cNvPr id="95" name="Group 94">
                <a:extLst>
                  <a:ext uri="{FF2B5EF4-FFF2-40B4-BE49-F238E27FC236}">
                    <a16:creationId xmlns:a16="http://schemas.microsoft.com/office/drawing/2014/main" id="{E3768689-5DC2-4DE5-B3B4-E77F62E60658}"/>
                  </a:ext>
                </a:extLst>
              </p:cNvPr>
              <p:cNvGrpSpPr/>
              <p:nvPr/>
            </p:nvGrpSpPr>
            <p:grpSpPr>
              <a:xfrm flipH="1" flipV="1">
                <a:off x="2543253" y="5180848"/>
                <a:ext cx="127795" cy="2524269"/>
                <a:chOff x="7286815" y="5220892"/>
                <a:chExt cx="150932" cy="2981292"/>
              </a:xfrm>
            </p:grpSpPr>
            <p:cxnSp>
              <p:nvCxnSpPr>
                <p:cNvPr id="96" name="Straight Connector 95">
                  <a:extLst>
                    <a:ext uri="{FF2B5EF4-FFF2-40B4-BE49-F238E27FC236}">
                      <a16:creationId xmlns:a16="http://schemas.microsoft.com/office/drawing/2014/main" id="{3B3A0B74-7629-4F0D-932B-251693D7A05C}"/>
                    </a:ext>
                  </a:extLst>
                </p:cNvPr>
                <p:cNvCxnSpPr>
                  <a:cxnSpLocks/>
                </p:cNvCxnSpPr>
                <p:nvPr/>
              </p:nvCxnSpPr>
              <p:spPr>
                <a:xfrm flipH="1">
                  <a:off x="7362280" y="5366367"/>
                  <a:ext cx="1" cy="2835817"/>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97" name="Flowchart: Connector 96">
                  <a:extLst>
                    <a:ext uri="{FF2B5EF4-FFF2-40B4-BE49-F238E27FC236}">
                      <a16:creationId xmlns:a16="http://schemas.microsoft.com/office/drawing/2014/main" id="{14F61E4B-2499-439D-AD92-6E31227A202C}"/>
                    </a:ext>
                  </a:extLst>
                </p:cNvPr>
                <p:cNvSpPr/>
                <p:nvPr/>
              </p:nvSpPr>
              <p:spPr>
                <a:xfrm rot="10800000" flipV="1">
                  <a:off x="7286815" y="5220892"/>
                  <a:ext cx="150932" cy="156258"/>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cxnSp>
            <p:nvCxnSpPr>
              <p:cNvPr id="99" name="Straight Connector 98">
                <a:extLst>
                  <a:ext uri="{FF2B5EF4-FFF2-40B4-BE49-F238E27FC236}">
                    <a16:creationId xmlns:a16="http://schemas.microsoft.com/office/drawing/2014/main" id="{9339666C-D7B7-431D-9164-1CB2BA3FF935}"/>
                  </a:ext>
                </a:extLst>
              </p:cNvPr>
              <p:cNvCxnSpPr>
                <a:cxnSpLocks/>
              </p:cNvCxnSpPr>
              <p:nvPr/>
            </p:nvCxnSpPr>
            <p:spPr>
              <a:xfrm flipH="1" flipV="1">
                <a:off x="4773263" y="7090950"/>
                <a:ext cx="0" cy="850957"/>
              </a:xfrm>
              <a:prstGeom prst="line">
                <a:avLst/>
              </a:prstGeom>
              <a:ln w="38100">
                <a:solidFill>
                  <a:srgbClr val="4B919F"/>
                </a:solidFill>
              </a:ln>
            </p:spPr>
            <p:style>
              <a:lnRef idx="1">
                <a:schemeClr val="accent1"/>
              </a:lnRef>
              <a:fillRef idx="0">
                <a:schemeClr val="accent1"/>
              </a:fillRef>
              <a:effectRef idx="0">
                <a:schemeClr val="accent1"/>
              </a:effectRef>
              <a:fontRef idx="minor">
                <a:schemeClr val="tx1"/>
              </a:fontRef>
            </p:style>
          </p:cxnSp>
          <p:sp>
            <p:nvSpPr>
              <p:cNvPr id="100" name="Flowchart: Connector 99">
                <a:extLst>
                  <a:ext uri="{FF2B5EF4-FFF2-40B4-BE49-F238E27FC236}">
                    <a16:creationId xmlns:a16="http://schemas.microsoft.com/office/drawing/2014/main" id="{C37564D9-DF7B-472D-8CFE-07EC2752CBBB}"/>
                  </a:ext>
                </a:extLst>
              </p:cNvPr>
              <p:cNvSpPr/>
              <p:nvPr/>
            </p:nvSpPr>
            <p:spPr>
              <a:xfrm rot="10800000">
                <a:off x="4729687" y="7941907"/>
                <a:ext cx="127795" cy="132304"/>
              </a:xfrm>
              <a:prstGeom prst="flowChartConnector">
                <a:avLst/>
              </a:prstGeom>
              <a:solidFill>
                <a:srgbClr val="4B919F"/>
              </a:solidFill>
              <a:ln>
                <a:solidFill>
                  <a:srgbClr val="4B91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NZ" sz="2035" dirty="0"/>
              </a:p>
            </p:txBody>
          </p:sp>
        </p:grpSp>
        <p:grpSp>
          <p:nvGrpSpPr>
            <p:cNvPr id="13" name="Group 12">
              <a:extLst>
                <a:ext uri="{FF2B5EF4-FFF2-40B4-BE49-F238E27FC236}">
                  <a16:creationId xmlns:a16="http://schemas.microsoft.com/office/drawing/2014/main" id="{DA5065B0-71B6-4A3A-BE06-D99424B98D81}"/>
                </a:ext>
              </a:extLst>
            </p:cNvPr>
            <p:cNvGrpSpPr/>
            <p:nvPr/>
          </p:nvGrpSpPr>
          <p:grpSpPr>
            <a:xfrm>
              <a:off x="-52189" y="4058917"/>
              <a:ext cx="1583382" cy="1639864"/>
              <a:chOff x="81066" y="3881959"/>
              <a:chExt cx="1583382" cy="1639864"/>
            </a:xfrm>
          </p:grpSpPr>
          <p:sp>
            <p:nvSpPr>
              <p:cNvPr id="21" name="TextBox 20">
                <a:extLst>
                  <a:ext uri="{FF2B5EF4-FFF2-40B4-BE49-F238E27FC236}">
                    <a16:creationId xmlns:a16="http://schemas.microsoft.com/office/drawing/2014/main" id="{B076E63E-136B-4118-ABD7-E3E8E2F760E9}"/>
                  </a:ext>
                </a:extLst>
              </p:cNvPr>
              <p:cNvSpPr txBox="1"/>
              <p:nvPr/>
            </p:nvSpPr>
            <p:spPr>
              <a:xfrm>
                <a:off x="81066" y="4783159"/>
                <a:ext cx="1583382" cy="738664"/>
              </a:xfrm>
              <a:prstGeom prst="rect">
                <a:avLst/>
              </a:prstGeom>
              <a:noFill/>
            </p:spPr>
            <p:txBody>
              <a:bodyPr wrap="square" rtlCol="0">
                <a:spAutoFit/>
              </a:bodyPr>
              <a:lstStyle/>
              <a:p>
                <a:pPr algn="ctr"/>
                <a:r>
                  <a:rPr lang="en-NZ" sz="1400" b="1" dirty="0">
                    <a:solidFill>
                      <a:srgbClr val="2A2A3E"/>
                    </a:solidFill>
                    <a:latin typeface="Source Sans Pro" panose="020B0503030403020204" pitchFamily="34" charset="0"/>
                    <a:ea typeface="Source Sans Pro" panose="020B0503030403020204" pitchFamily="34" charset="0"/>
                  </a:rPr>
                  <a:t>Be clear about purpose from the start…</a:t>
                </a:r>
              </a:p>
            </p:txBody>
          </p:sp>
          <p:pic>
            <p:nvPicPr>
              <p:cNvPr id="5" name="Picture 4">
                <a:extLst>
                  <a:ext uri="{FF2B5EF4-FFF2-40B4-BE49-F238E27FC236}">
                    <a16:creationId xmlns:a16="http://schemas.microsoft.com/office/drawing/2014/main" id="{6D8F2726-2218-4D14-9C30-217320C633E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144" y="3881959"/>
                <a:ext cx="920599" cy="917099"/>
              </a:xfrm>
              <a:prstGeom prst="rect">
                <a:avLst/>
              </a:prstGeom>
            </p:spPr>
          </p:pic>
        </p:grpSp>
      </p:grpSp>
      <p:sp>
        <p:nvSpPr>
          <p:cNvPr id="2" name="TextBox 1">
            <a:extLst>
              <a:ext uri="{FF2B5EF4-FFF2-40B4-BE49-F238E27FC236}">
                <a16:creationId xmlns:a16="http://schemas.microsoft.com/office/drawing/2014/main" id="{B65422C1-EE98-498E-9063-47C8205B7191}"/>
              </a:ext>
            </a:extLst>
          </p:cNvPr>
          <p:cNvSpPr txBox="1"/>
          <p:nvPr/>
        </p:nvSpPr>
        <p:spPr>
          <a:xfrm>
            <a:off x="11915709" y="9202515"/>
            <a:ext cx="1182848" cy="261610"/>
          </a:xfrm>
          <a:prstGeom prst="rect">
            <a:avLst/>
          </a:prstGeom>
          <a:noFill/>
        </p:spPr>
        <p:txBody>
          <a:bodyPr wrap="square" rtlCol="0">
            <a:spAutoFit/>
          </a:bodyPr>
          <a:lstStyle/>
          <a:p>
            <a:r>
              <a:rPr lang="en-NZ" sz="1100" b="1" dirty="0">
                <a:latin typeface="Source Sans Pro" panose="020B0503030403020204" pitchFamily="34" charset="0"/>
                <a:ea typeface="Source Sans Pro" panose="020B0503030403020204" pitchFamily="34" charset="0"/>
              </a:rPr>
              <a:t>Page 1 of 2</a:t>
            </a:r>
          </a:p>
        </p:txBody>
      </p:sp>
      <p:sp>
        <p:nvSpPr>
          <p:cNvPr id="8" name="TextBox 7">
            <a:extLst>
              <a:ext uri="{FF2B5EF4-FFF2-40B4-BE49-F238E27FC236}">
                <a16:creationId xmlns:a16="http://schemas.microsoft.com/office/drawing/2014/main" id="{3C1A8E84-7572-4381-86C1-8F68C3178B4A}"/>
              </a:ext>
            </a:extLst>
          </p:cNvPr>
          <p:cNvSpPr txBox="1"/>
          <p:nvPr/>
        </p:nvSpPr>
        <p:spPr>
          <a:xfrm>
            <a:off x="980194" y="105950"/>
            <a:ext cx="6192775" cy="830997"/>
          </a:xfrm>
          <a:prstGeom prst="rect">
            <a:avLst/>
          </a:prstGeom>
          <a:noFill/>
          <a:ln>
            <a:noFill/>
          </a:ln>
        </p:spPr>
        <p:txBody>
          <a:bodyPr wrap="square" rtlCol="0">
            <a:spAutoFit/>
          </a:bodyPr>
          <a:lstStyle/>
          <a:p>
            <a:r>
              <a:rPr lang="en-NZ" sz="2400" dirty="0">
                <a:solidFill>
                  <a:srgbClr val="4B919F"/>
                </a:solidFill>
                <a:latin typeface="Source Sans Pro" panose="020B0503030403020204" pitchFamily="34" charset="0"/>
                <a:ea typeface="Source Sans Pro" panose="020B0503030403020204" pitchFamily="34" charset="0"/>
              </a:rPr>
              <a:t>The Data Protection and Use Policy  </a:t>
            </a:r>
          </a:p>
          <a:p>
            <a:r>
              <a:rPr lang="en-NZ" sz="2400" b="1" dirty="0">
                <a:solidFill>
                  <a:srgbClr val="4B919F"/>
                </a:solidFill>
                <a:latin typeface="Source Sans Pro" panose="020B0503030403020204" pitchFamily="34" charset="0"/>
                <a:ea typeface="Source Sans Pro" panose="020B0503030403020204" pitchFamily="34" charset="0"/>
              </a:rPr>
              <a:t>Purpose Matters Guideline — a summary </a:t>
            </a:r>
          </a:p>
        </p:txBody>
      </p:sp>
      <p:cxnSp>
        <p:nvCxnSpPr>
          <p:cNvPr id="53" name="Straight Connector 52">
            <a:extLst>
              <a:ext uri="{FF2B5EF4-FFF2-40B4-BE49-F238E27FC236}">
                <a16:creationId xmlns:a16="http://schemas.microsoft.com/office/drawing/2014/main" id="{1413537D-A4A2-462C-A72E-7D9AED014C70}"/>
              </a:ext>
            </a:extLst>
          </p:cNvPr>
          <p:cNvCxnSpPr>
            <a:cxnSpLocks/>
          </p:cNvCxnSpPr>
          <p:nvPr/>
        </p:nvCxnSpPr>
        <p:spPr>
          <a:xfrm flipV="1">
            <a:off x="919234" y="936947"/>
            <a:ext cx="11882366" cy="9790"/>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443D8610-2635-4EF4-A9A5-CBBF293F4DC5}"/>
              </a:ext>
            </a:extLst>
          </p:cNvPr>
          <p:cNvSpPr txBox="1"/>
          <p:nvPr/>
        </p:nvSpPr>
        <p:spPr>
          <a:xfrm>
            <a:off x="6366242" y="957224"/>
            <a:ext cx="6469917" cy="2523768"/>
          </a:xfrm>
          <a:prstGeom prst="rect">
            <a:avLst/>
          </a:prstGeom>
          <a:noFill/>
        </p:spPr>
        <p:txBody>
          <a:bodyPr wrap="square" rtlCol="0">
            <a:spAutoFit/>
          </a:bodyPr>
          <a:lstStyle/>
          <a:p>
            <a:pPr>
              <a:spcBef>
                <a:spcPts val="600"/>
              </a:spcBef>
              <a:spcAft>
                <a:spcPts val="600"/>
              </a:spcAft>
            </a:pPr>
            <a:r>
              <a:rPr lang="en-NZ" sz="1300" dirty="0">
                <a:solidFill>
                  <a:srgbClr val="2A2A3E"/>
                </a:solidFill>
                <a:latin typeface="Source Sans Pro" panose="020B0503030403020204" pitchFamily="34" charset="0"/>
                <a:ea typeface="Source Sans Pro" panose="020B0503030403020204" pitchFamily="34" charset="0"/>
              </a:rPr>
              <a:t>The Privacy Act 2020 is clear that personal information (that does or can identify someone) should only be collected if there is a clear and reasonable need for it, and that it should only be used for the purpose it was collected. There are some exceptions to this, but they’re quite specific, such as serious risks to people’s health and safety.</a:t>
            </a:r>
          </a:p>
          <a:p>
            <a:pPr>
              <a:spcBef>
                <a:spcPts val="600"/>
              </a:spcBef>
              <a:spcAft>
                <a:spcPts val="600"/>
              </a:spcAft>
            </a:pPr>
            <a:r>
              <a:rPr lang="en-NZ" sz="1300" dirty="0">
                <a:solidFill>
                  <a:srgbClr val="2A2A3E"/>
                </a:solidFill>
                <a:latin typeface="Source Sans Pro" panose="020B0503030403020204" pitchFamily="34" charset="0"/>
                <a:ea typeface="Source Sans Pro" panose="020B0503030403020204" pitchFamily="34" charset="0"/>
              </a:rPr>
              <a:t>This Guideline is also relevant to information that does not or cannot identify people. This is because even when information has been de-identified it can still contain information that people may find sensitive, or who may have a clear and fair interest in understanding how and why it might be used, and being involved in the decision or the approach.</a:t>
            </a:r>
          </a:p>
          <a:p>
            <a:endParaRPr lang="en-NZ" sz="1300" dirty="0">
              <a:solidFill>
                <a:srgbClr val="2A2A3E"/>
              </a:solidFill>
              <a:latin typeface="Source Sans Pro" panose="020B0503030403020204" pitchFamily="34" charset="0"/>
              <a:ea typeface="Source Sans Pro" panose="020B0503030403020204" pitchFamily="34" charset="0"/>
            </a:endParaRPr>
          </a:p>
        </p:txBody>
      </p:sp>
      <p:cxnSp>
        <p:nvCxnSpPr>
          <p:cNvPr id="72" name="Straight Connector 71">
            <a:extLst>
              <a:ext uri="{FF2B5EF4-FFF2-40B4-BE49-F238E27FC236}">
                <a16:creationId xmlns:a16="http://schemas.microsoft.com/office/drawing/2014/main" id="{09F88036-4B44-467B-BB74-81C9D57512FF}"/>
              </a:ext>
            </a:extLst>
          </p:cNvPr>
          <p:cNvCxnSpPr>
            <a:cxnSpLocks/>
          </p:cNvCxnSpPr>
          <p:nvPr/>
        </p:nvCxnSpPr>
        <p:spPr>
          <a:xfrm>
            <a:off x="13627" y="3243004"/>
            <a:ext cx="12787973" cy="0"/>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pic>
        <p:nvPicPr>
          <p:cNvPr id="4" name="Graphic 3">
            <a:extLst>
              <a:ext uri="{FF2B5EF4-FFF2-40B4-BE49-F238E27FC236}">
                <a16:creationId xmlns:a16="http://schemas.microsoft.com/office/drawing/2014/main" id="{C38E2446-3158-4F4C-BBE9-026A7D766F8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33528" y="131475"/>
            <a:ext cx="779945" cy="779945"/>
          </a:xfrm>
          <a:prstGeom prst="rect">
            <a:avLst/>
          </a:prstGeom>
        </p:spPr>
      </p:pic>
      <p:sp>
        <p:nvSpPr>
          <p:cNvPr id="66" name="TextBox 65">
            <a:extLst>
              <a:ext uri="{FF2B5EF4-FFF2-40B4-BE49-F238E27FC236}">
                <a16:creationId xmlns:a16="http://schemas.microsoft.com/office/drawing/2014/main" id="{989DEF63-8615-45FB-BFA3-2FF4F0216C9A}"/>
              </a:ext>
              <a:ext uri="{C183D7F6-B498-43B3-948B-1728B52AA6E4}">
                <adec:decorative xmlns:adec="http://schemas.microsoft.com/office/drawing/2017/decorative" val="0"/>
              </a:ext>
            </a:extLst>
          </p:cNvPr>
          <p:cNvSpPr txBox="1"/>
          <p:nvPr/>
        </p:nvSpPr>
        <p:spPr>
          <a:xfrm>
            <a:off x="31797" y="922220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pic>
        <p:nvPicPr>
          <p:cNvPr id="52" name="Picture 51">
            <a:extLst>
              <a:ext uri="{FF2B5EF4-FFF2-40B4-BE49-F238E27FC236}">
                <a16:creationId xmlns:a16="http://schemas.microsoft.com/office/drawing/2014/main" id="{2B4602BE-485D-450A-882F-0DA360EC5D6B}"/>
              </a:ext>
              <a:ext uri="{C183D7F6-B498-43B3-948B-1728B52AA6E4}">
                <adec:decorative xmlns:adec="http://schemas.microsoft.com/office/drawing/2017/decorative" val="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279779" y="178561"/>
            <a:ext cx="1417311" cy="612000"/>
          </a:xfrm>
          <a:prstGeom prst="rect">
            <a:avLst/>
          </a:prstGeom>
        </p:spPr>
      </p:pic>
      <p:pic>
        <p:nvPicPr>
          <p:cNvPr id="54" name="Picture 53">
            <a:extLst>
              <a:ext uri="{FF2B5EF4-FFF2-40B4-BE49-F238E27FC236}">
                <a16:creationId xmlns:a16="http://schemas.microsoft.com/office/drawing/2014/main" id="{9155727A-99A5-4340-97C3-20E2987CB90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83374" y="105950"/>
            <a:ext cx="1988523" cy="720000"/>
          </a:xfrm>
          <a:prstGeom prst="rect">
            <a:avLst/>
          </a:prstGeom>
        </p:spPr>
      </p:pic>
      <p:pic>
        <p:nvPicPr>
          <p:cNvPr id="55" name="Picture 54">
            <a:extLst>
              <a:ext uri="{FF2B5EF4-FFF2-40B4-BE49-F238E27FC236}">
                <a16:creationId xmlns:a16="http://schemas.microsoft.com/office/drawing/2014/main" id="{81CD4D75-0138-4708-917F-50F08A570D1F}"/>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97291" y="9124554"/>
            <a:ext cx="1484683" cy="270295"/>
          </a:xfrm>
          <a:prstGeom prst="rect">
            <a:avLst/>
          </a:prstGeom>
        </p:spPr>
      </p:pic>
    </p:spTree>
    <p:extLst>
      <p:ext uri="{BB962C8B-B14F-4D97-AF65-F5344CB8AC3E}">
        <p14:creationId xmlns:p14="http://schemas.microsoft.com/office/powerpoint/2010/main" val="156567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7" name="Straight Connector 76">
            <a:extLst>
              <a:ext uri="{FF2B5EF4-FFF2-40B4-BE49-F238E27FC236}">
                <a16:creationId xmlns:a16="http://schemas.microsoft.com/office/drawing/2014/main" id="{01EA81A3-515B-4A37-B38B-5F4E111D4F83}"/>
              </a:ext>
            </a:extLst>
          </p:cNvPr>
          <p:cNvCxnSpPr>
            <a:cxnSpLocks/>
          </p:cNvCxnSpPr>
          <p:nvPr/>
        </p:nvCxnSpPr>
        <p:spPr>
          <a:xfrm flipV="1">
            <a:off x="6435867" y="970758"/>
            <a:ext cx="0" cy="6681996"/>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D9CEBFCE-0DFE-44AE-85BE-462F0388B25E}"/>
              </a:ext>
            </a:extLst>
          </p:cNvPr>
          <p:cNvSpPr txBox="1"/>
          <p:nvPr/>
        </p:nvSpPr>
        <p:spPr>
          <a:xfrm flipH="1">
            <a:off x="6435867" y="988314"/>
            <a:ext cx="6352106" cy="1892826"/>
          </a:xfrm>
          <a:prstGeom prst="rect">
            <a:avLst/>
          </a:prstGeom>
          <a:noFill/>
        </p:spPr>
        <p:txBody>
          <a:bodyPr wrap="square" rtlCol="0">
            <a:spAutoFit/>
          </a:bodyPr>
          <a:lstStyle/>
          <a:p>
            <a:pPr algn="ctr">
              <a:spcBef>
                <a:spcPts val="600"/>
              </a:spcBef>
              <a:spcAft>
                <a:spcPts val="600"/>
              </a:spcAft>
            </a:pPr>
            <a:r>
              <a:rPr lang="en-NZ" sz="1400" b="1" dirty="0">
                <a:solidFill>
                  <a:srgbClr val="4B919F"/>
                </a:solidFill>
                <a:latin typeface="Source Sans Pro" panose="020B0503030403020204" pitchFamily="34" charset="0"/>
                <a:ea typeface="Source Sans Pro" panose="020B0503030403020204" pitchFamily="34" charset="0"/>
              </a:rPr>
              <a:t>Use checks and balances</a:t>
            </a:r>
          </a:p>
          <a:p>
            <a:pPr>
              <a:spcBef>
                <a:spcPts val="600"/>
              </a:spcBef>
              <a:spcAft>
                <a:spcPts val="600"/>
              </a:spcAft>
            </a:pPr>
            <a:r>
              <a:rPr lang="en-NZ" sz="1300" dirty="0">
                <a:solidFill>
                  <a:srgbClr val="2A2A3E"/>
                </a:solidFill>
                <a:latin typeface="Source Sans Pro" panose="020B0503030403020204" pitchFamily="34" charset="0"/>
                <a:ea typeface="Source Sans Pro" panose="020B0503030403020204" pitchFamily="34" charset="0"/>
              </a:rPr>
              <a:t>Part of the role of a </a:t>
            </a:r>
            <a:r>
              <a:rPr lang="en-NZ" sz="1300" b="1" dirty="0">
                <a:solidFill>
                  <a:srgbClr val="4B919F"/>
                </a:solidFill>
                <a:latin typeface="Source Sans Pro" panose="020B0503030403020204" pitchFamily="34" charset="0"/>
                <a:ea typeface="Source Sans Pro" panose="020B0503030403020204" pitchFamily="34" charset="0"/>
              </a:rPr>
              <a:t>kaitiaki</a:t>
            </a:r>
            <a:r>
              <a:rPr lang="en-NZ" sz="1300" dirty="0">
                <a:solidFill>
                  <a:srgbClr val="2A2A3E"/>
                </a:solidFill>
                <a:latin typeface="Source Sans Pro" panose="020B0503030403020204" pitchFamily="34" charset="0"/>
                <a:ea typeface="Source Sans Pro" panose="020B0503030403020204" pitchFamily="34" charset="0"/>
              </a:rPr>
              <a:t> is to check that the purpose is fair, reasonable and respectful. Checks and balances will look different depending on the type of data and information, who it’s about, who is going to use it, how and why. It will not always be possible to check directly with every individual service user when deciding how to collect or use it, but what other ways can you get service user views? Uphold the </a:t>
            </a:r>
            <a:r>
              <a:rPr lang="en-NZ" sz="1300" b="1" dirty="0">
                <a:solidFill>
                  <a:srgbClr val="4B919F"/>
                </a:solidFill>
                <a:latin typeface="Source Sans Pro" panose="020B0503030403020204" pitchFamily="34" charset="0"/>
                <a:ea typeface="Source Sans Pro" panose="020B0503030403020204" pitchFamily="34" charset="0"/>
              </a:rPr>
              <a:t>Mahitahitanga Principle </a:t>
            </a:r>
            <a:r>
              <a:rPr lang="en-NZ" sz="1400" dirty="0">
                <a:solidFill>
                  <a:srgbClr val="2A2A3E"/>
                </a:solidFill>
                <a:latin typeface="Source Sans Pro" panose="020B0503030403020204" pitchFamily="34" charset="0"/>
                <a:ea typeface="Source Sans Pro" panose="020B0503030403020204" pitchFamily="34" charset="0"/>
              </a:rPr>
              <a:t>— work with others to decide what is fair, reasonable and respectful. </a:t>
            </a:r>
            <a:r>
              <a:rPr lang="en-NZ" sz="1300" dirty="0">
                <a:solidFill>
                  <a:srgbClr val="2A2A3E"/>
                </a:solidFill>
                <a:latin typeface="Source Sans Pro" panose="020B0503030403020204" pitchFamily="34" charset="0"/>
                <a:ea typeface="Source Sans Pro" panose="020B0503030403020204" pitchFamily="34" charset="0"/>
              </a:rPr>
              <a:t> </a:t>
            </a:r>
            <a:endParaRPr lang="en-NZ" sz="1300" b="1" dirty="0">
              <a:latin typeface="Source Sans Pro" panose="020B0503030403020204" pitchFamily="34" charset="0"/>
              <a:ea typeface="Source Sans Pro" panose="020B0503030403020204" pitchFamily="34" charset="0"/>
            </a:endParaRPr>
          </a:p>
        </p:txBody>
      </p:sp>
      <p:grpSp>
        <p:nvGrpSpPr>
          <p:cNvPr id="2" name="Group 1">
            <a:extLst>
              <a:ext uri="{FF2B5EF4-FFF2-40B4-BE49-F238E27FC236}">
                <a16:creationId xmlns:a16="http://schemas.microsoft.com/office/drawing/2014/main" id="{02775D8B-36D2-40E7-AF90-15F70C7F715D}"/>
              </a:ext>
            </a:extLst>
          </p:cNvPr>
          <p:cNvGrpSpPr/>
          <p:nvPr/>
        </p:nvGrpSpPr>
        <p:grpSpPr>
          <a:xfrm>
            <a:off x="6659114" y="3077719"/>
            <a:ext cx="6047862" cy="4540159"/>
            <a:chOff x="6609686" y="2766743"/>
            <a:chExt cx="6047862" cy="4540159"/>
          </a:xfrm>
        </p:grpSpPr>
        <p:sp>
          <p:nvSpPr>
            <p:cNvPr id="130" name="TextBox 129">
              <a:extLst>
                <a:ext uri="{FF2B5EF4-FFF2-40B4-BE49-F238E27FC236}">
                  <a16:creationId xmlns:a16="http://schemas.microsoft.com/office/drawing/2014/main" id="{9DA0FA7E-6A36-4D8B-A26E-F9F2972303D7}"/>
                </a:ext>
              </a:extLst>
            </p:cNvPr>
            <p:cNvSpPr txBox="1"/>
            <p:nvPr/>
          </p:nvSpPr>
          <p:spPr>
            <a:xfrm>
              <a:off x="7737878" y="4360959"/>
              <a:ext cx="1764000" cy="1588127"/>
            </a:xfrm>
            <a:prstGeom prst="rect">
              <a:avLst/>
            </a:prstGeom>
            <a:noFill/>
          </p:spPr>
          <p:txBody>
            <a:bodyPr wrap="square" rtlCol="0">
              <a:spAutoFit/>
            </a:bodyPr>
            <a:lstStyle/>
            <a:p>
              <a:pPr marL="0" lvl="4" defTabSz="700533">
                <a:lnSpc>
                  <a:spcPct val="90000"/>
                </a:lnSpc>
                <a:buClr>
                  <a:srgbClr val="26567F"/>
                </a:buClr>
              </a:pPr>
              <a:r>
                <a:rPr lang="en-NZ" sz="1200" dirty="0">
                  <a:latin typeface="Source Sans Pro" panose="020B0503030403020204" pitchFamily="34" charset="0"/>
                  <a:ea typeface="Source Sans Pro" panose="020B0503030403020204" pitchFamily="34" charset="0"/>
                </a:rPr>
                <a:t>Talk with people who understand </a:t>
              </a:r>
              <a:r>
                <a:rPr lang="en-NZ" sz="1200" dirty="0" err="1">
                  <a:latin typeface="Source Sans Pro" panose="020B0503030403020204" pitchFamily="34" charset="0"/>
                  <a:ea typeface="Source Sans Pro" panose="020B0503030403020204" pitchFamily="34" charset="0"/>
                </a:rPr>
                <a:t>te</a:t>
              </a:r>
              <a:r>
                <a:rPr lang="en-NZ" sz="1200" dirty="0">
                  <a:latin typeface="Source Sans Pro" panose="020B0503030403020204" pitchFamily="34" charset="0"/>
                  <a:ea typeface="Source Sans Pro" panose="020B0503030403020204" pitchFamily="34" charset="0"/>
                </a:rPr>
                <a:t> </a:t>
              </a:r>
              <a:r>
                <a:rPr lang="en-NZ" sz="1200" dirty="0" err="1">
                  <a:latin typeface="Source Sans Pro" panose="020B0503030403020204" pitchFamily="34" charset="0"/>
                  <a:ea typeface="Source Sans Pro" panose="020B0503030403020204" pitchFamily="34" charset="0"/>
                </a:rPr>
                <a:t>ao</a:t>
              </a:r>
              <a:r>
                <a:rPr lang="en-NZ" sz="1200" dirty="0">
                  <a:latin typeface="Source Sans Pro" panose="020B0503030403020204" pitchFamily="34" charset="0"/>
                  <a:ea typeface="Source Sans Pro" panose="020B0503030403020204" pitchFamily="34" charset="0"/>
                </a:rPr>
                <a:t> Māori, Pacific people's views or the experiences of other relevant groups (like young people or people with disabilities).</a:t>
              </a:r>
            </a:p>
          </p:txBody>
        </p:sp>
        <p:sp>
          <p:nvSpPr>
            <p:cNvPr id="131" name="TextBox 130">
              <a:extLst>
                <a:ext uri="{FF2B5EF4-FFF2-40B4-BE49-F238E27FC236}">
                  <a16:creationId xmlns:a16="http://schemas.microsoft.com/office/drawing/2014/main" id="{A583C448-324E-40DF-B651-1A5A6E421218}"/>
                </a:ext>
              </a:extLst>
            </p:cNvPr>
            <p:cNvSpPr txBox="1"/>
            <p:nvPr/>
          </p:nvSpPr>
          <p:spPr>
            <a:xfrm>
              <a:off x="10893548" y="4370453"/>
              <a:ext cx="1764000" cy="1255728"/>
            </a:xfrm>
            <a:prstGeom prst="rect">
              <a:avLst/>
            </a:prstGeom>
            <a:noFill/>
          </p:spPr>
          <p:txBody>
            <a:bodyPr wrap="square" rtlCol="0">
              <a:spAutoFit/>
            </a:bodyPr>
            <a:lstStyle/>
            <a:p>
              <a:pPr marL="0" lvl="4" defTabSz="700533">
                <a:lnSpc>
                  <a:spcPct val="90000"/>
                </a:lnSpc>
                <a:buClr>
                  <a:srgbClr val="26567F"/>
                </a:buClr>
              </a:pPr>
              <a:r>
                <a:rPr lang="en-NZ" sz="1200" dirty="0">
                  <a:latin typeface="Source Sans Pro" panose="020B0503030403020204" pitchFamily="34" charset="0"/>
                  <a:ea typeface="Source Sans Pro" panose="020B0503030403020204" pitchFamily="34" charset="0"/>
                </a:rPr>
                <a:t>Get the views of those who understand relevant policies, programmes or have experience working at the frontline or with this service user group.</a:t>
              </a:r>
            </a:p>
          </p:txBody>
        </p:sp>
        <p:grpSp>
          <p:nvGrpSpPr>
            <p:cNvPr id="20" name="Group 19">
              <a:extLst>
                <a:ext uri="{FF2B5EF4-FFF2-40B4-BE49-F238E27FC236}">
                  <a16:creationId xmlns:a16="http://schemas.microsoft.com/office/drawing/2014/main" id="{2FA3D41E-A1EF-44E9-9A2C-1A7409CD86EA}"/>
                </a:ext>
              </a:extLst>
            </p:cNvPr>
            <p:cNvGrpSpPr/>
            <p:nvPr/>
          </p:nvGrpSpPr>
          <p:grpSpPr>
            <a:xfrm>
              <a:off x="9640994" y="4422301"/>
              <a:ext cx="1064673" cy="1080000"/>
              <a:chOff x="9823228" y="4313631"/>
              <a:chExt cx="1071771" cy="1066846"/>
            </a:xfrm>
          </p:grpSpPr>
          <p:sp>
            <p:nvSpPr>
              <p:cNvPr id="128" name="TextBox 127">
                <a:extLst>
                  <a:ext uri="{FF2B5EF4-FFF2-40B4-BE49-F238E27FC236}">
                    <a16:creationId xmlns:a16="http://schemas.microsoft.com/office/drawing/2014/main" id="{FAE1BCD9-AFDE-472D-B77A-AAA4B53A9F27}"/>
                  </a:ext>
                </a:extLst>
              </p:cNvPr>
              <p:cNvSpPr txBox="1"/>
              <p:nvPr/>
            </p:nvSpPr>
            <p:spPr>
              <a:xfrm>
                <a:off x="9823228" y="4571436"/>
                <a:ext cx="1071771" cy="639406"/>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Ask people with expertise</a:t>
                </a:r>
              </a:p>
            </p:txBody>
          </p:sp>
          <p:sp>
            <p:nvSpPr>
              <p:cNvPr id="117" name="Oval 116">
                <a:extLst>
                  <a:ext uri="{FF2B5EF4-FFF2-40B4-BE49-F238E27FC236}">
                    <a16:creationId xmlns:a16="http://schemas.microsoft.com/office/drawing/2014/main" id="{C7E11240-BD5E-43A4-B1D0-28A03CBA0EDA}"/>
                  </a:ext>
                </a:extLst>
              </p:cNvPr>
              <p:cNvSpPr>
                <a:spLocks noChangeAspect="1"/>
              </p:cNvSpPr>
              <p:nvPr/>
            </p:nvSpPr>
            <p:spPr>
              <a:xfrm>
                <a:off x="9826461" y="4313631"/>
                <a:ext cx="1068126" cy="106684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sp>
          <p:nvSpPr>
            <p:cNvPr id="14" name="TextBox 13">
              <a:extLst>
                <a:ext uri="{FF2B5EF4-FFF2-40B4-BE49-F238E27FC236}">
                  <a16:creationId xmlns:a16="http://schemas.microsoft.com/office/drawing/2014/main" id="{4F807385-2C98-4509-ABE9-64FAC20248DC}"/>
                </a:ext>
              </a:extLst>
            </p:cNvPr>
            <p:cNvSpPr txBox="1"/>
            <p:nvPr/>
          </p:nvSpPr>
          <p:spPr>
            <a:xfrm>
              <a:off x="7737878" y="2934025"/>
              <a:ext cx="1764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Check in with the people whose information and data it is — what do they think is okay?</a:t>
              </a:r>
            </a:p>
          </p:txBody>
        </p:sp>
        <p:sp>
          <p:nvSpPr>
            <p:cNvPr id="129" name="TextBox 128">
              <a:extLst>
                <a:ext uri="{FF2B5EF4-FFF2-40B4-BE49-F238E27FC236}">
                  <a16:creationId xmlns:a16="http://schemas.microsoft.com/office/drawing/2014/main" id="{D249B25A-5BE7-4FF7-B9F7-E3628074AC7A}"/>
                </a:ext>
              </a:extLst>
            </p:cNvPr>
            <p:cNvSpPr txBox="1"/>
            <p:nvPr/>
          </p:nvSpPr>
          <p:spPr>
            <a:xfrm>
              <a:off x="10893548" y="2841103"/>
              <a:ext cx="1764000" cy="1015663"/>
            </a:xfrm>
            <a:prstGeom prst="rect">
              <a:avLst/>
            </a:prstGeom>
            <a:noFill/>
          </p:spPr>
          <p:txBody>
            <a:bodyPr wrap="square" rtlCol="0">
              <a:spAutoFit/>
            </a:bodyPr>
            <a:lstStyle/>
            <a:p>
              <a:r>
                <a:rPr lang="en-NZ" sz="1200" dirty="0">
                  <a:latin typeface="Source Sans Pro" panose="020B0503030403020204" pitchFamily="34" charset="0"/>
                  <a:ea typeface="Source Sans Pro" panose="020B0503030403020204" pitchFamily="34" charset="0"/>
                </a:rPr>
                <a:t>Test out the purpose with client or service user representatives or advocates — what views do they have?</a:t>
              </a:r>
            </a:p>
          </p:txBody>
        </p:sp>
        <p:grpSp>
          <p:nvGrpSpPr>
            <p:cNvPr id="19" name="Group 18">
              <a:extLst>
                <a:ext uri="{FF2B5EF4-FFF2-40B4-BE49-F238E27FC236}">
                  <a16:creationId xmlns:a16="http://schemas.microsoft.com/office/drawing/2014/main" id="{F6AB0959-0691-4B55-AAEF-459E212E5FAD}"/>
                </a:ext>
              </a:extLst>
            </p:cNvPr>
            <p:cNvGrpSpPr/>
            <p:nvPr/>
          </p:nvGrpSpPr>
          <p:grpSpPr>
            <a:xfrm>
              <a:off x="9632562" y="2781152"/>
              <a:ext cx="1080773" cy="1080000"/>
              <a:chOff x="9836917" y="2610931"/>
              <a:chExt cx="1131281" cy="1066845"/>
            </a:xfrm>
          </p:grpSpPr>
          <p:sp>
            <p:nvSpPr>
              <p:cNvPr id="140" name="TextBox 139">
                <a:extLst>
                  <a:ext uri="{FF2B5EF4-FFF2-40B4-BE49-F238E27FC236}">
                    <a16:creationId xmlns:a16="http://schemas.microsoft.com/office/drawing/2014/main" id="{2F0518DB-F0BA-49C9-B7E4-47D9154275EF}"/>
                  </a:ext>
                </a:extLst>
              </p:cNvPr>
              <p:cNvSpPr txBox="1"/>
              <p:nvPr/>
            </p:nvSpPr>
            <p:spPr>
              <a:xfrm>
                <a:off x="9837726" y="2933680"/>
                <a:ext cx="1130472" cy="457048"/>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Check with advocates</a:t>
                </a:r>
              </a:p>
            </p:txBody>
          </p:sp>
          <p:sp>
            <p:nvSpPr>
              <p:cNvPr id="119" name="Oval 118">
                <a:extLst>
                  <a:ext uri="{FF2B5EF4-FFF2-40B4-BE49-F238E27FC236}">
                    <a16:creationId xmlns:a16="http://schemas.microsoft.com/office/drawing/2014/main" id="{3B082C9A-A958-4A7E-854B-8889FFC9A836}"/>
                  </a:ext>
                </a:extLst>
              </p:cNvPr>
              <p:cNvSpPr>
                <a:spLocks noChangeAspect="1"/>
              </p:cNvSpPr>
              <p:nvPr/>
            </p:nvSpPr>
            <p:spPr>
              <a:xfrm>
                <a:off x="9836917" y="2610931"/>
                <a:ext cx="1068126" cy="1066845"/>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sp>
          <p:nvSpPr>
            <p:cNvPr id="148" name="TextBox 147">
              <a:extLst>
                <a:ext uri="{FF2B5EF4-FFF2-40B4-BE49-F238E27FC236}">
                  <a16:creationId xmlns:a16="http://schemas.microsoft.com/office/drawing/2014/main" id="{594FE8E6-D2E4-4D5C-A9CC-911AEAF98112}"/>
                </a:ext>
              </a:extLst>
            </p:cNvPr>
            <p:cNvSpPr txBox="1"/>
            <p:nvPr/>
          </p:nvSpPr>
          <p:spPr>
            <a:xfrm>
              <a:off x="10893548" y="6051174"/>
              <a:ext cx="1764000" cy="1255728"/>
            </a:xfrm>
            <a:prstGeom prst="rect">
              <a:avLst/>
            </a:prstGeom>
            <a:noFill/>
          </p:spPr>
          <p:txBody>
            <a:bodyPr wrap="square" rtlCol="0">
              <a:spAutoFit/>
            </a:bodyPr>
            <a:lstStyle/>
            <a:p>
              <a:pPr marL="0" lvl="4" defTabSz="838749">
                <a:lnSpc>
                  <a:spcPct val="90000"/>
                </a:lnSpc>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Approach an ethics board, but think about whose point of view this represents and consult people whose points of view are not represented.</a:t>
              </a:r>
            </a:p>
          </p:txBody>
        </p:sp>
        <p:sp>
          <p:nvSpPr>
            <p:cNvPr id="144" name="TextBox 143">
              <a:extLst>
                <a:ext uri="{FF2B5EF4-FFF2-40B4-BE49-F238E27FC236}">
                  <a16:creationId xmlns:a16="http://schemas.microsoft.com/office/drawing/2014/main" id="{2AD983C7-C85D-4066-8128-01E1EB296D7D}"/>
                </a:ext>
              </a:extLst>
            </p:cNvPr>
            <p:cNvSpPr txBox="1"/>
            <p:nvPr/>
          </p:nvSpPr>
          <p:spPr>
            <a:xfrm>
              <a:off x="7737878" y="6154771"/>
              <a:ext cx="1764000" cy="1089529"/>
            </a:xfrm>
            <a:prstGeom prst="rect">
              <a:avLst/>
            </a:prstGeom>
            <a:noFill/>
          </p:spPr>
          <p:txBody>
            <a:bodyPr wrap="square" rtlCol="0">
              <a:spAutoFit/>
            </a:bodyPr>
            <a:lstStyle/>
            <a:p>
              <a:pPr marL="0" lvl="4" defTabSz="700533">
                <a:lnSpc>
                  <a:spcPct val="90000"/>
                </a:lnSpc>
                <a:buClr>
                  <a:srgbClr val="26567F"/>
                </a:buCl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Run through the purpose and plan about what to collect and use with your privacy officer or get legal advice.</a:t>
              </a:r>
            </a:p>
          </p:txBody>
        </p:sp>
        <p:grpSp>
          <p:nvGrpSpPr>
            <p:cNvPr id="17" name="Group 16">
              <a:extLst>
                <a:ext uri="{FF2B5EF4-FFF2-40B4-BE49-F238E27FC236}">
                  <a16:creationId xmlns:a16="http://schemas.microsoft.com/office/drawing/2014/main" id="{B328E2A4-BE85-4FFB-B59A-93D72B2AD444}"/>
                </a:ext>
              </a:extLst>
            </p:cNvPr>
            <p:cNvGrpSpPr/>
            <p:nvPr/>
          </p:nvGrpSpPr>
          <p:grpSpPr>
            <a:xfrm>
              <a:off x="6609686" y="4422301"/>
              <a:ext cx="1080000" cy="1080000"/>
              <a:chOff x="6965947" y="4314952"/>
              <a:chExt cx="1071771" cy="1066846"/>
            </a:xfrm>
          </p:grpSpPr>
          <p:sp>
            <p:nvSpPr>
              <p:cNvPr id="137" name="TextBox 136">
                <a:extLst>
                  <a:ext uri="{FF2B5EF4-FFF2-40B4-BE49-F238E27FC236}">
                    <a16:creationId xmlns:a16="http://schemas.microsoft.com/office/drawing/2014/main" id="{B480CAED-1DFA-42E9-BBF5-9B0F8B6950A7}"/>
                  </a:ext>
                </a:extLst>
              </p:cNvPr>
              <p:cNvSpPr txBox="1"/>
              <p:nvPr/>
            </p:nvSpPr>
            <p:spPr>
              <a:xfrm>
                <a:off x="6965947" y="4449376"/>
                <a:ext cx="1071771" cy="821763"/>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Get advice about the needs of this group </a:t>
                </a:r>
              </a:p>
            </p:txBody>
          </p:sp>
          <p:sp>
            <p:nvSpPr>
              <p:cNvPr id="118" name="Oval 117">
                <a:extLst>
                  <a:ext uri="{FF2B5EF4-FFF2-40B4-BE49-F238E27FC236}">
                    <a16:creationId xmlns:a16="http://schemas.microsoft.com/office/drawing/2014/main" id="{3A85A8A9-83E7-4714-9F35-71592E9A6863}"/>
                  </a:ext>
                </a:extLst>
              </p:cNvPr>
              <p:cNvSpPr>
                <a:spLocks noChangeAspect="1"/>
              </p:cNvSpPr>
              <p:nvPr/>
            </p:nvSpPr>
            <p:spPr>
              <a:xfrm>
                <a:off x="6966208" y="4314952"/>
                <a:ext cx="1068126" cy="106684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nvGrpSpPr>
            <p:cNvPr id="18" name="Group 17">
              <a:extLst>
                <a:ext uri="{FF2B5EF4-FFF2-40B4-BE49-F238E27FC236}">
                  <a16:creationId xmlns:a16="http://schemas.microsoft.com/office/drawing/2014/main" id="{2D4D5A76-751A-4A23-BDE9-0583D25A0E81}"/>
                </a:ext>
              </a:extLst>
            </p:cNvPr>
            <p:cNvGrpSpPr/>
            <p:nvPr/>
          </p:nvGrpSpPr>
          <p:grpSpPr>
            <a:xfrm>
              <a:off x="6609948" y="2766743"/>
              <a:ext cx="1074828" cy="1080000"/>
              <a:chOff x="6966208" y="2603455"/>
              <a:chExt cx="1076429" cy="1066845"/>
            </a:xfrm>
          </p:grpSpPr>
          <p:sp>
            <p:nvSpPr>
              <p:cNvPr id="134" name="TextBox 133">
                <a:extLst>
                  <a:ext uri="{FF2B5EF4-FFF2-40B4-BE49-F238E27FC236}">
                    <a16:creationId xmlns:a16="http://schemas.microsoft.com/office/drawing/2014/main" id="{E0DAFE52-741A-47FA-8D26-0C308F553A34}"/>
                  </a:ext>
                </a:extLst>
              </p:cNvPr>
              <p:cNvSpPr txBox="1"/>
              <p:nvPr/>
            </p:nvSpPr>
            <p:spPr>
              <a:xfrm>
                <a:off x="6970866" y="2920076"/>
                <a:ext cx="1071771" cy="457048"/>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Ask the people </a:t>
                </a:r>
              </a:p>
            </p:txBody>
          </p:sp>
          <p:sp>
            <p:nvSpPr>
              <p:cNvPr id="116" name="Oval 115">
                <a:extLst>
                  <a:ext uri="{FF2B5EF4-FFF2-40B4-BE49-F238E27FC236}">
                    <a16:creationId xmlns:a16="http://schemas.microsoft.com/office/drawing/2014/main" id="{A1282E13-BABF-4FB6-BA9A-9A65E3A53EB4}"/>
                  </a:ext>
                </a:extLst>
              </p:cNvPr>
              <p:cNvSpPr>
                <a:spLocks noChangeAspect="1"/>
              </p:cNvSpPr>
              <p:nvPr/>
            </p:nvSpPr>
            <p:spPr>
              <a:xfrm>
                <a:off x="6966208" y="2603455"/>
                <a:ext cx="1068126" cy="1066845"/>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nvGrpSpPr>
            <p:cNvPr id="13" name="Group 12">
              <a:extLst>
                <a:ext uri="{FF2B5EF4-FFF2-40B4-BE49-F238E27FC236}">
                  <a16:creationId xmlns:a16="http://schemas.microsoft.com/office/drawing/2014/main" id="{956D9C36-5A92-44CB-AA30-C6D956E81B6B}"/>
                </a:ext>
              </a:extLst>
            </p:cNvPr>
            <p:cNvGrpSpPr/>
            <p:nvPr/>
          </p:nvGrpSpPr>
          <p:grpSpPr>
            <a:xfrm>
              <a:off x="6609728" y="6077859"/>
              <a:ext cx="1079922" cy="1080000"/>
              <a:chOff x="6965988" y="6029338"/>
              <a:chExt cx="1071771" cy="1066846"/>
            </a:xfrm>
          </p:grpSpPr>
          <p:sp>
            <p:nvSpPr>
              <p:cNvPr id="143" name="TextBox 142">
                <a:extLst>
                  <a:ext uri="{FF2B5EF4-FFF2-40B4-BE49-F238E27FC236}">
                    <a16:creationId xmlns:a16="http://schemas.microsoft.com/office/drawing/2014/main" id="{E9782EA6-ABB4-4681-8E8B-3034AC395B89}"/>
                  </a:ext>
                </a:extLst>
              </p:cNvPr>
              <p:cNvSpPr txBox="1"/>
              <p:nvPr/>
            </p:nvSpPr>
            <p:spPr>
              <a:xfrm>
                <a:off x="6965988" y="6360354"/>
                <a:ext cx="1071771" cy="457048"/>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Get legal advice</a:t>
                </a:r>
              </a:p>
            </p:txBody>
          </p:sp>
          <p:sp>
            <p:nvSpPr>
              <p:cNvPr id="120" name="Oval 119">
                <a:extLst>
                  <a:ext uri="{FF2B5EF4-FFF2-40B4-BE49-F238E27FC236}">
                    <a16:creationId xmlns:a16="http://schemas.microsoft.com/office/drawing/2014/main" id="{A482BF91-863D-43E1-A9BE-C8FF73878D5D}"/>
                  </a:ext>
                </a:extLst>
              </p:cNvPr>
              <p:cNvSpPr>
                <a:spLocks noChangeAspect="1"/>
              </p:cNvSpPr>
              <p:nvPr/>
            </p:nvSpPr>
            <p:spPr>
              <a:xfrm>
                <a:off x="6966208" y="6029338"/>
                <a:ext cx="1068126" cy="106684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dirty="0"/>
              </a:p>
            </p:txBody>
          </p:sp>
        </p:grpSp>
        <p:grpSp>
          <p:nvGrpSpPr>
            <p:cNvPr id="21" name="Group 20">
              <a:extLst>
                <a:ext uri="{FF2B5EF4-FFF2-40B4-BE49-F238E27FC236}">
                  <a16:creationId xmlns:a16="http://schemas.microsoft.com/office/drawing/2014/main" id="{F047B6FE-E837-4EC2-83DF-52BDE2C8300B}"/>
                </a:ext>
              </a:extLst>
            </p:cNvPr>
            <p:cNvGrpSpPr/>
            <p:nvPr/>
          </p:nvGrpSpPr>
          <p:grpSpPr>
            <a:xfrm>
              <a:off x="9646910" y="6077859"/>
              <a:ext cx="1066348" cy="1080000"/>
              <a:chOff x="9836917" y="6029338"/>
              <a:chExt cx="1068126" cy="1066846"/>
            </a:xfrm>
          </p:grpSpPr>
          <p:sp>
            <p:nvSpPr>
              <p:cNvPr id="147" name="TextBox 146">
                <a:extLst>
                  <a:ext uri="{FF2B5EF4-FFF2-40B4-BE49-F238E27FC236}">
                    <a16:creationId xmlns:a16="http://schemas.microsoft.com/office/drawing/2014/main" id="{AAC9E624-9CE8-433A-ABEF-C423B9E37559}"/>
                  </a:ext>
                </a:extLst>
              </p:cNvPr>
              <p:cNvSpPr txBox="1"/>
              <p:nvPr/>
            </p:nvSpPr>
            <p:spPr>
              <a:xfrm>
                <a:off x="9852808" y="6326897"/>
                <a:ext cx="1047240" cy="457048"/>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Use an ethics board</a:t>
                </a:r>
              </a:p>
            </p:txBody>
          </p:sp>
          <p:sp>
            <p:nvSpPr>
              <p:cNvPr id="121" name="Oval 120">
                <a:extLst>
                  <a:ext uri="{FF2B5EF4-FFF2-40B4-BE49-F238E27FC236}">
                    <a16:creationId xmlns:a16="http://schemas.microsoft.com/office/drawing/2014/main" id="{61A8A91B-028E-49B6-ADF6-B358B412F278}"/>
                  </a:ext>
                </a:extLst>
              </p:cNvPr>
              <p:cNvSpPr>
                <a:spLocks noChangeAspect="1"/>
              </p:cNvSpPr>
              <p:nvPr/>
            </p:nvSpPr>
            <p:spPr>
              <a:xfrm>
                <a:off x="9836917" y="6029338"/>
                <a:ext cx="1068126" cy="106684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grpSp>
      </p:grpSp>
      <p:sp>
        <p:nvSpPr>
          <p:cNvPr id="62" name="TextBox 61">
            <a:extLst>
              <a:ext uri="{FF2B5EF4-FFF2-40B4-BE49-F238E27FC236}">
                <a16:creationId xmlns:a16="http://schemas.microsoft.com/office/drawing/2014/main" id="{41300521-F8E6-492A-8183-6085C7F5F493}"/>
              </a:ext>
            </a:extLst>
          </p:cNvPr>
          <p:cNvSpPr txBox="1"/>
          <p:nvPr/>
        </p:nvSpPr>
        <p:spPr>
          <a:xfrm>
            <a:off x="0" y="7776831"/>
            <a:ext cx="12798823" cy="1297791"/>
          </a:xfrm>
          <a:prstGeom prst="rect">
            <a:avLst/>
          </a:prstGeom>
          <a:solidFill>
            <a:srgbClr val="4B919F">
              <a:alpha val="30000"/>
            </a:srgbClr>
          </a:solidFill>
        </p:spPr>
        <p:txBody>
          <a:bodyPr wrap="square" rtlCol="0">
            <a:spAutoFit/>
          </a:bodyPr>
          <a:lstStyle/>
          <a:p>
            <a:endParaRPr lang="en-NZ" sz="1100" b="1" dirty="0">
              <a:solidFill>
                <a:srgbClr val="26567F"/>
              </a:solidFill>
              <a:latin typeface="Source Sans Pro" panose="020B0503030403020204" pitchFamily="34" charset="0"/>
              <a:ea typeface="Source Sans Pro" panose="020B0503030403020204" pitchFamily="34" charset="0"/>
            </a:endParaRPr>
          </a:p>
          <a:p>
            <a:endParaRPr lang="en-NZ" sz="1100" b="1" dirty="0">
              <a:solidFill>
                <a:srgbClr val="96466E"/>
              </a:solidFill>
              <a:latin typeface="Source Sans Pro" panose="020B0503030403020204" pitchFamily="34" charset="0"/>
              <a:ea typeface="Source Sans Pro" panose="020B0503030403020204" pitchFamily="34" charset="0"/>
            </a:endParaRPr>
          </a:p>
          <a:p>
            <a:pPr marL="285750" indent="-285750">
              <a:spcBef>
                <a:spcPts val="200"/>
              </a:spcBef>
              <a:spcAft>
                <a:spcPts val="200"/>
              </a:spcAft>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What is reasonable in one sector (for example, private business or a university research area) might not be reasonable in another. </a:t>
            </a:r>
          </a:p>
          <a:p>
            <a:pPr marL="285750" indent="-285750">
              <a:spcBef>
                <a:spcPts val="200"/>
              </a:spcBef>
              <a:spcAft>
                <a:spcPts val="200"/>
              </a:spcAft>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‘Just in case’ is not an okay reason to collect data or information and ‘we have it so let’s use it’ is not an okay reason to use it. If data or information is collected for one purpose, using it for something separate needs new consideration. </a:t>
            </a:r>
          </a:p>
          <a:p>
            <a:pPr marL="285750" indent="-285750">
              <a:spcBef>
                <a:spcPts val="200"/>
              </a:spcBef>
              <a:spcAft>
                <a:spcPts val="200"/>
              </a:spcAft>
              <a:buClr>
                <a:schemeClr val="tx2"/>
              </a:buClr>
              <a:buFont typeface="Arial" panose="020B0604020202020204" pitchFamily="34" charset="0"/>
              <a:buChar char="•"/>
            </a:pPr>
            <a:r>
              <a:rPr lang="en-NZ" sz="1200" dirty="0">
                <a:latin typeface="Source Sans Pro" panose="020B0503030403020204" pitchFamily="34" charset="0"/>
                <a:ea typeface="Source Sans Pro" panose="020B0503030403020204" pitchFamily="34" charset="0"/>
              </a:rPr>
              <a:t>Saying that data or information will be used for ‘research or statistical purposes’ is not clear enough to define a purpose.</a:t>
            </a:r>
          </a:p>
        </p:txBody>
      </p:sp>
      <p:grpSp>
        <p:nvGrpSpPr>
          <p:cNvPr id="16" name="Group 15">
            <a:extLst>
              <a:ext uri="{FF2B5EF4-FFF2-40B4-BE49-F238E27FC236}">
                <a16:creationId xmlns:a16="http://schemas.microsoft.com/office/drawing/2014/main" id="{79346B6D-98AA-407F-BFFE-8EA332CE80CC}"/>
              </a:ext>
            </a:extLst>
          </p:cNvPr>
          <p:cNvGrpSpPr/>
          <p:nvPr/>
        </p:nvGrpSpPr>
        <p:grpSpPr>
          <a:xfrm>
            <a:off x="35628" y="7769238"/>
            <a:ext cx="2215838" cy="307778"/>
            <a:chOff x="27073" y="10062630"/>
            <a:chExt cx="2168265" cy="362932"/>
          </a:xfrm>
        </p:grpSpPr>
        <p:sp>
          <p:nvSpPr>
            <p:cNvPr id="67" name="TextBox 66">
              <a:extLst>
                <a:ext uri="{FF2B5EF4-FFF2-40B4-BE49-F238E27FC236}">
                  <a16:creationId xmlns:a16="http://schemas.microsoft.com/office/drawing/2014/main" id="{FABCC02E-3F40-41E6-9F7E-AEFC6DA4D6C6}"/>
                </a:ext>
              </a:extLst>
            </p:cNvPr>
            <p:cNvSpPr txBox="1"/>
            <p:nvPr/>
          </p:nvSpPr>
          <p:spPr>
            <a:xfrm>
              <a:off x="271009" y="10062630"/>
              <a:ext cx="1924329" cy="362932"/>
            </a:xfrm>
            <a:prstGeom prst="rect">
              <a:avLst/>
            </a:prstGeom>
            <a:noFill/>
          </p:spPr>
          <p:txBody>
            <a:bodyPr wrap="square" rtlCol="0">
              <a:spAutoFit/>
            </a:bodyPr>
            <a:lstStyle/>
            <a:p>
              <a:r>
                <a:rPr lang="en-NZ" sz="1400" b="1" dirty="0">
                  <a:solidFill>
                    <a:srgbClr val="4B919F"/>
                  </a:solidFill>
                  <a:latin typeface="Source Sans Pro" panose="020B0503030403020204" pitchFamily="34" charset="0"/>
                  <a:ea typeface="Source Sans Pro" panose="020B0503030403020204" pitchFamily="34" charset="0"/>
                </a:rPr>
                <a:t>Keep in mind</a:t>
              </a:r>
              <a:endParaRPr lang="en-NZ" sz="1400" dirty="0">
                <a:solidFill>
                  <a:srgbClr val="4B919F"/>
                </a:solidFill>
              </a:endParaRPr>
            </a:p>
          </p:txBody>
        </p:sp>
        <p:pic>
          <p:nvPicPr>
            <p:cNvPr id="68" name="Picture 67">
              <a:extLst>
                <a:ext uri="{FF2B5EF4-FFF2-40B4-BE49-F238E27FC236}">
                  <a16:creationId xmlns:a16="http://schemas.microsoft.com/office/drawing/2014/main" id="{DF100CC1-DDFC-4069-96D5-A83BD5E621A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073" y="10101954"/>
              <a:ext cx="228576" cy="277197"/>
            </a:xfrm>
            <a:prstGeom prst="rect">
              <a:avLst/>
            </a:prstGeom>
          </p:spPr>
        </p:pic>
      </p:grpSp>
      <p:sp>
        <p:nvSpPr>
          <p:cNvPr id="59" name="TextBox 58">
            <a:extLst>
              <a:ext uri="{FF2B5EF4-FFF2-40B4-BE49-F238E27FC236}">
                <a16:creationId xmlns:a16="http://schemas.microsoft.com/office/drawing/2014/main" id="{8E204613-7A2E-4ADA-9166-A4B191A31998}"/>
              </a:ext>
            </a:extLst>
          </p:cNvPr>
          <p:cNvSpPr txBox="1"/>
          <p:nvPr/>
        </p:nvSpPr>
        <p:spPr>
          <a:xfrm>
            <a:off x="14031884" y="10445613"/>
            <a:ext cx="334168" cy="274691"/>
          </a:xfrm>
          <a:prstGeom prst="rect">
            <a:avLst/>
          </a:prstGeom>
          <a:noFill/>
        </p:spPr>
        <p:txBody>
          <a:bodyPr wrap="square" rtlCol="0">
            <a:spAutoFit/>
          </a:bodyPr>
          <a:lstStyle/>
          <a:p>
            <a:r>
              <a:rPr lang="en-NZ" sz="1185" b="1" dirty="0">
                <a:latin typeface="Source Sans Pro" panose="020B0503030403020204" pitchFamily="34" charset="0"/>
                <a:ea typeface="Source Sans Pro" panose="020B0503030403020204" pitchFamily="34" charset="0"/>
              </a:rPr>
              <a:t>2</a:t>
            </a:r>
          </a:p>
        </p:txBody>
      </p:sp>
      <p:sp>
        <p:nvSpPr>
          <p:cNvPr id="70" name="TextBox 69">
            <a:extLst>
              <a:ext uri="{FF2B5EF4-FFF2-40B4-BE49-F238E27FC236}">
                <a16:creationId xmlns:a16="http://schemas.microsoft.com/office/drawing/2014/main" id="{68EBF39F-51B6-48BB-9301-E5AA829EC0AE}"/>
              </a:ext>
            </a:extLst>
          </p:cNvPr>
          <p:cNvSpPr txBox="1"/>
          <p:nvPr/>
        </p:nvSpPr>
        <p:spPr>
          <a:xfrm>
            <a:off x="0" y="993081"/>
            <a:ext cx="6484428" cy="1661993"/>
          </a:xfrm>
          <a:prstGeom prst="rect">
            <a:avLst/>
          </a:prstGeom>
          <a:noFill/>
        </p:spPr>
        <p:txBody>
          <a:bodyPr wrap="square" rtlCol="0">
            <a:spAutoFit/>
          </a:bodyPr>
          <a:lstStyle/>
          <a:p>
            <a:pPr algn="ctr">
              <a:spcBef>
                <a:spcPts val="600"/>
              </a:spcBef>
              <a:spcAft>
                <a:spcPts val="600"/>
              </a:spcAft>
            </a:pPr>
            <a:r>
              <a:rPr lang="en-NZ" sz="1400" b="1" dirty="0">
                <a:solidFill>
                  <a:srgbClr val="4B919F"/>
                </a:solidFill>
                <a:latin typeface="Source Sans Pro" panose="020B0503030403020204" pitchFamily="34" charset="0"/>
                <a:ea typeface="Source Sans Pro" panose="020B0503030403020204" pitchFamily="34" charset="0"/>
              </a:rPr>
              <a:t>What does this purpose achieve, and how?</a:t>
            </a:r>
          </a:p>
          <a:p>
            <a:pPr>
              <a:spcBef>
                <a:spcPts val="600"/>
              </a:spcBef>
              <a:spcAft>
                <a:spcPts val="600"/>
              </a:spcAft>
            </a:pPr>
            <a:r>
              <a:rPr lang="en-NZ" sz="1300" dirty="0">
                <a:latin typeface="Source Sans Pro" panose="020B0503030403020204" pitchFamily="34" charset="0"/>
                <a:ea typeface="Source Sans Pro" panose="020B0503030403020204" pitchFamily="34" charset="0"/>
                <a:cs typeface="Calibri" panose="020F0502020204030204" pitchFamily="34" charset="0"/>
              </a:rPr>
              <a:t>Purpose is about ‘why we need it’ — the activity, task, process that it will be used for. It’s also about the reason behind that activity — the overall outcome. The outcome needs to improve people’s wellbeing. Purpose is also about the way data or information is collected or used (the method) and the situation of the people it’s about (their context). Given their context, is it fair, reasonable and respectful to use people’s information for this thing, in this way, to achieve this outcome? </a:t>
            </a:r>
          </a:p>
        </p:txBody>
      </p:sp>
      <p:cxnSp>
        <p:nvCxnSpPr>
          <p:cNvPr id="12" name="Straight Connector 11">
            <a:extLst>
              <a:ext uri="{FF2B5EF4-FFF2-40B4-BE49-F238E27FC236}">
                <a16:creationId xmlns:a16="http://schemas.microsoft.com/office/drawing/2014/main" id="{0A9D6655-3018-4965-B145-98185F5BD616}"/>
              </a:ext>
            </a:extLst>
          </p:cNvPr>
          <p:cNvCxnSpPr>
            <a:cxnSpLocks/>
          </p:cNvCxnSpPr>
          <p:nvPr/>
        </p:nvCxnSpPr>
        <p:spPr>
          <a:xfrm>
            <a:off x="264576" y="3901210"/>
            <a:ext cx="0" cy="2830213"/>
          </a:xfrm>
          <a:prstGeom prst="line">
            <a:avLst/>
          </a:prstGeom>
          <a:ln w="381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sp>
        <p:nvSpPr>
          <p:cNvPr id="83" name="TextBox 82">
            <a:extLst>
              <a:ext uri="{FF2B5EF4-FFF2-40B4-BE49-F238E27FC236}">
                <a16:creationId xmlns:a16="http://schemas.microsoft.com/office/drawing/2014/main" id="{6C5B2EAA-EBDE-4B96-B4DA-A4AB80C12580}"/>
              </a:ext>
            </a:extLst>
          </p:cNvPr>
          <p:cNvSpPr txBox="1"/>
          <p:nvPr/>
        </p:nvSpPr>
        <p:spPr>
          <a:xfrm>
            <a:off x="412229" y="3775723"/>
            <a:ext cx="1130472" cy="274691"/>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Outcome</a:t>
            </a:r>
          </a:p>
        </p:txBody>
      </p:sp>
      <p:sp>
        <p:nvSpPr>
          <p:cNvPr id="99" name="TextBox 98">
            <a:extLst>
              <a:ext uri="{FF2B5EF4-FFF2-40B4-BE49-F238E27FC236}">
                <a16:creationId xmlns:a16="http://schemas.microsoft.com/office/drawing/2014/main" id="{6B2FFFB5-2358-427D-AD5B-12D4E99E2295}"/>
              </a:ext>
            </a:extLst>
          </p:cNvPr>
          <p:cNvSpPr txBox="1"/>
          <p:nvPr/>
        </p:nvSpPr>
        <p:spPr>
          <a:xfrm>
            <a:off x="1525641" y="3379940"/>
            <a:ext cx="4869288" cy="1107996"/>
          </a:xfrm>
          <a:prstGeom prst="rect">
            <a:avLst/>
          </a:prstGeom>
          <a:noFill/>
        </p:spPr>
        <p:txBody>
          <a:bodyPr wrap="square" rtlCol="0">
            <a:spAutoFit/>
          </a:bodyPr>
          <a:lstStyle/>
          <a:p>
            <a:pPr marL="145167" lvl="3" indent="-145167">
              <a:spcAft>
                <a:spcPts val="600"/>
              </a:spcAft>
              <a:buClr>
                <a:schemeClr val="tx2"/>
              </a:buClr>
              <a:buFont typeface="Arial" panose="020B0604020202020204" pitchFamily="34" charset="0"/>
              <a:buChar char="•"/>
            </a:pPr>
            <a:r>
              <a:rPr lang="en-NZ" sz="1200" dirty="0">
                <a:solidFill>
                  <a:srgbClr val="2A2A3E"/>
                </a:solidFill>
                <a:latin typeface="Source Sans Pro" panose="020B0503030403020204" pitchFamily="34" charset="0"/>
                <a:cs typeface="Calibri" panose="020F0502020204030204" pitchFamily="34" charset="0"/>
              </a:rPr>
              <a:t>This is what the work is trying to achieve, how using people's information for a certain reason, in a certain way, will improve people's wellbeing.</a:t>
            </a:r>
          </a:p>
          <a:p>
            <a:pPr marL="145167" lvl="3" indent="-145167">
              <a:spcAft>
                <a:spcPts val="600"/>
              </a:spcAft>
              <a:buClr>
                <a:schemeClr val="tx2"/>
              </a:buClr>
              <a:buFont typeface="Arial" panose="020B0604020202020204" pitchFamily="34" charset="0"/>
              <a:buChar char="•"/>
            </a:pPr>
            <a:r>
              <a:rPr lang="en-NZ" sz="1200" dirty="0">
                <a:solidFill>
                  <a:srgbClr val="2A2A3E"/>
                </a:solidFill>
                <a:latin typeface="Source Sans Pro" panose="020B0503030403020204" pitchFamily="34" charset="0"/>
                <a:cs typeface="Calibri" panose="020F0502020204030204" pitchFamily="34" charset="0"/>
              </a:rPr>
              <a:t>Is this a reasonable and fair thing to use people’s data or information for? This is the </a:t>
            </a:r>
            <a:r>
              <a:rPr lang="en-NZ" sz="1200" b="1" dirty="0">
                <a:solidFill>
                  <a:srgbClr val="4B919F"/>
                </a:solidFill>
                <a:latin typeface="Source Sans Pro" panose="020B0503030403020204" pitchFamily="34" charset="0"/>
                <a:cs typeface="Calibri" panose="020F0502020204030204" pitchFamily="34" charset="0"/>
              </a:rPr>
              <a:t>H</a:t>
            </a:r>
            <a:r>
              <a:rPr lang="en-NZ" sz="1200" b="1" dirty="0">
                <a:solidFill>
                  <a:srgbClr val="4B919F"/>
                </a:solidFill>
                <a:latin typeface="Source Sans Pro" panose="020B0503030403020204" pitchFamily="34" charset="0"/>
                <a:ea typeface="Source Sans Pro" panose="020B0503030403020204" pitchFamily="34" charset="0"/>
              </a:rPr>
              <a:t>e Tāngata Principle</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a:t>
            </a:r>
            <a:endParaRPr lang="en-NZ" sz="1200" dirty="0">
              <a:solidFill>
                <a:srgbClr val="2A2A3E"/>
              </a:solidFill>
              <a:latin typeface="Source Sans Pro" panose="020B0503030403020204" pitchFamily="34" charset="0"/>
              <a:ea typeface="Source Sans Pro" panose="020B0503030403020204" pitchFamily="34" charset="0"/>
            </a:endParaRPr>
          </a:p>
        </p:txBody>
      </p:sp>
      <p:sp>
        <p:nvSpPr>
          <p:cNvPr id="122" name="Oval 121">
            <a:extLst>
              <a:ext uri="{FF2B5EF4-FFF2-40B4-BE49-F238E27FC236}">
                <a16:creationId xmlns:a16="http://schemas.microsoft.com/office/drawing/2014/main" id="{DE75DBF5-F154-4B75-811B-0C539158E218}"/>
              </a:ext>
            </a:extLst>
          </p:cNvPr>
          <p:cNvSpPr>
            <a:spLocks noChangeAspect="1"/>
          </p:cNvSpPr>
          <p:nvPr/>
        </p:nvSpPr>
        <p:spPr>
          <a:xfrm>
            <a:off x="466157" y="3379940"/>
            <a:ext cx="1080000" cy="107870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sp>
        <p:nvSpPr>
          <p:cNvPr id="100" name="TextBox 99">
            <a:extLst>
              <a:ext uri="{FF2B5EF4-FFF2-40B4-BE49-F238E27FC236}">
                <a16:creationId xmlns:a16="http://schemas.microsoft.com/office/drawing/2014/main" id="{7EA40EA2-2D06-4DF2-BF69-43EDB0EE74BD}"/>
              </a:ext>
            </a:extLst>
          </p:cNvPr>
          <p:cNvSpPr txBox="1"/>
          <p:nvPr/>
        </p:nvSpPr>
        <p:spPr>
          <a:xfrm>
            <a:off x="412229" y="5209543"/>
            <a:ext cx="1130472" cy="274691"/>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Method</a:t>
            </a:r>
          </a:p>
        </p:txBody>
      </p:sp>
      <p:sp>
        <p:nvSpPr>
          <p:cNvPr id="63" name="TextBox 62">
            <a:extLst>
              <a:ext uri="{FF2B5EF4-FFF2-40B4-BE49-F238E27FC236}">
                <a16:creationId xmlns:a16="http://schemas.microsoft.com/office/drawing/2014/main" id="{BE65D715-73E3-45DE-A80A-77002DD0D597}"/>
              </a:ext>
            </a:extLst>
          </p:cNvPr>
          <p:cNvSpPr txBox="1"/>
          <p:nvPr/>
        </p:nvSpPr>
        <p:spPr>
          <a:xfrm>
            <a:off x="1527795" y="4473452"/>
            <a:ext cx="4856729" cy="1575816"/>
          </a:xfrm>
          <a:prstGeom prst="rect">
            <a:avLst/>
          </a:prstGeom>
          <a:noFill/>
        </p:spPr>
        <p:txBody>
          <a:bodyPr wrap="square" rtlCol="0">
            <a:spAutoFit/>
          </a:bodyPr>
          <a:lstStyle/>
          <a:p>
            <a:pPr marL="145167" lvl="4" indent="-145167" defTabSz="700533">
              <a:lnSpc>
                <a:spcPct val="90000"/>
              </a:lnSpc>
              <a:spcAft>
                <a:spcPts val="600"/>
              </a:spcAft>
              <a:buClr>
                <a:srgbClr val="26567F"/>
              </a:buClr>
              <a:buFont typeface="Arial" panose="020B0604020202020204" pitchFamily="34" charset="0"/>
              <a:buChar char="•"/>
            </a:pPr>
            <a:r>
              <a:rPr lang="en-NZ" sz="1200" dirty="0">
                <a:solidFill>
                  <a:srgbClr val="2A2A3E"/>
                </a:solidFill>
                <a:latin typeface="Source Sans Pro" panose="020B0503030403020204" pitchFamily="34" charset="0"/>
                <a:cs typeface="Calibri" panose="020F0502020204030204" pitchFamily="34" charset="0"/>
              </a:rPr>
              <a:t>This is the way things will be done to collect the information or data and to use it. </a:t>
            </a:r>
          </a:p>
          <a:p>
            <a:pPr marL="145167" lvl="4" indent="-145167" defTabSz="700533">
              <a:lnSpc>
                <a:spcPct val="90000"/>
              </a:lnSpc>
              <a:spcAft>
                <a:spcPts val="600"/>
              </a:spcAft>
              <a:buClr>
                <a:srgbClr val="26567F"/>
              </a:buClr>
              <a:buFont typeface="Arial" panose="020B0604020202020204" pitchFamily="34" charset="0"/>
              <a:buChar char="•"/>
            </a:pPr>
            <a:r>
              <a:rPr lang="en-NZ" sz="1200" dirty="0">
                <a:solidFill>
                  <a:srgbClr val="2A2A3E"/>
                </a:solidFill>
                <a:latin typeface="Source Sans Pro" panose="020B0503030403020204" pitchFamily="34" charset="0"/>
                <a:cs typeface="Calibri" panose="020F0502020204030204" pitchFamily="34" charset="0"/>
              </a:rPr>
              <a:t>Think about how to keep information secure, what the most suitable type of analysis is that will use the least data or information, and how can the use of identifiable information be avoided or minimised.</a:t>
            </a:r>
          </a:p>
          <a:p>
            <a:pPr marL="145167" lvl="4" indent="-145167" defTabSz="700533">
              <a:lnSpc>
                <a:spcPct val="90000"/>
              </a:lnSpc>
              <a:spcAft>
                <a:spcPts val="600"/>
              </a:spcAft>
              <a:buClr>
                <a:srgbClr val="26567F"/>
              </a:buClr>
              <a:buFont typeface="Arial" panose="020B0604020202020204" pitchFamily="34" charset="0"/>
              <a:buChar char="•"/>
            </a:pPr>
            <a:r>
              <a:rPr lang="en-NZ" sz="1200" dirty="0">
                <a:solidFill>
                  <a:srgbClr val="2A2A3E"/>
                </a:solidFill>
                <a:latin typeface="Source Sans Pro" panose="020B0503030403020204" pitchFamily="34" charset="0"/>
                <a:cs typeface="Calibri" panose="020F0502020204030204" pitchFamily="34" charset="0"/>
              </a:rPr>
              <a:t>How can the </a:t>
            </a:r>
            <a:r>
              <a:rPr lang="en-NZ" sz="1200" b="1" dirty="0">
                <a:solidFill>
                  <a:srgbClr val="4B919F"/>
                </a:solidFill>
                <a:latin typeface="Source Sans Pro" panose="020B0503030403020204" pitchFamily="34" charset="0"/>
                <a:cs typeface="Calibri" panose="020F0502020204030204" pitchFamily="34" charset="0"/>
              </a:rPr>
              <a:t>M</a:t>
            </a:r>
            <a:r>
              <a:rPr lang="en-NZ" sz="1200" b="1" dirty="0">
                <a:solidFill>
                  <a:srgbClr val="4B919F"/>
                </a:solidFill>
                <a:latin typeface="Source Sans Pro" panose="020B0503030403020204" pitchFamily="34" charset="0"/>
                <a:ea typeface="Source Sans Pro" panose="020B0503030403020204" pitchFamily="34" charset="0"/>
                <a:cs typeface="Calibri" panose="020F0502020204030204" pitchFamily="34" charset="0"/>
              </a:rPr>
              <a:t>ana Whakahaere Principle </a:t>
            </a: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be upheld and people’s choices about their information be supported?</a:t>
            </a:r>
          </a:p>
        </p:txBody>
      </p:sp>
      <p:sp>
        <p:nvSpPr>
          <p:cNvPr id="123" name="Oval 122">
            <a:extLst>
              <a:ext uri="{FF2B5EF4-FFF2-40B4-BE49-F238E27FC236}">
                <a16:creationId xmlns:a16="http://schemas.microsoft.com/office/drawing/2014/main" id="{75B62D1A-E8F1-42FE-BB73-6C23B69C1020}"/>
              </a:ext>
            </a:extLst>
          </p:cNvPr>
          <p:cNvSpPr>
            <a:spLocks noChangeAspect="1"/>
          </p:cNvSpPr>
          <p:nvPr/>
        </p:nvSpPr>
        <p:spPr>
          <a:xfrm>
            <a:off x="444557" y="4812353"/>
            <a:ext cx="1080000" cy="107870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dirty="0"/>
          </a:p>
        </p:txBody>
      </p:sp>
      <p:sp>
        <p:nvSpPr>
          <p:cNvPr id="104" name="TextBox 103">
            <a:extLst>
              <a:ext uri="{FF2B5EF4-FFF2-40B4-BE49-F238E27FC236}">
                <a16:creationId xmlns:a16="http://schemas.microsoft.com/office/drawing/2014/main" id="{C1E3AE53-3641-4F7C-8017-71D01BC04C45}"/>
              </a:ext>
            </a:extLst>
          </p:cNvPr>
          <p:cNvSpPr txBox="1"/>
          <p:nvPr/>
        </p:nvSpPr>
        <p:spPr>
          <a:xfrm>
            <a:off x="412229" y="6580423"/>
            <a:ext cx="1130472" cy="274691"/>
          </a:xfrm>
          <a:prstGeom prst="rect">
            <a:avLst/>
          </a:prstGeom>
          <a:noFill/>
        </p:spPr>
        <p:txBody>
          <a:bodyPr wrap="square" rtlCol="0">
            <a:spAutoFit/>
          </a:bodyPr>
          <a:lstStyle/>
          <a:p>
            <a:pPr algn="ctr"/>
            <a:r>
              <a:rPr lang="en-NZ" sz="1200" b="1" dirty="0">
                <a:latin typeface="Source Sans Pro" panose="020B0503030403020204" pitchFamily="34" charset="0"/>
                <a:ea typeface="Source Sans Pro" panose="020B0503030403020204" pitchFamily="34" charset="0"/>
              </a:rPr>
              <a:t>Context</a:t>
            </a:r>
          </a:p>
        </p:txBody>
      </p:sp>
      <p:sp>
        <p:nvSpPr>
          <p:cNvPr id="76" name="TextBox 75">
            <a:extLst>
              <a:ext uri="{FF2B5EF4-FFF2-40B4-BE49-F238E27FC236}">
                <a16:creationId xmlns:a16="http://schemas.microsoft.com/office/drawing/2014/main" id="{1839C8DA-CBA4-442E-9D69-8D5DCC4CF3A2}"/>
              </a:ext>
            </a:extLst>
          </p:cNvPr>
          <p:cNvSpPr txBox="1"/>
          <p:nvPr/>
        </p:nvSpPr>
        <p:spPr>
          <a:xfrm>
            <a:off x="1517534" y="6097602"/>
            <a:ext cx="4995167" cy="1723549"/>
          </a:xfrm>
          <a:prstGeom prst="rect">
            <a:avLst/>
          </a:prstGeom>
          <a:noFill/>
        </p:spPr>
        <p:txBody>
          <a:bodyPr wrap="square" rtlCol="0">
            <a:spAutoFit/>
          </a:bodyPr>
          <a:lstStyle/>
          <a:p>
            <a:pPr marL="145167" lvl="3" indent="-145167">
              <a:spcAft>
                <a:spcPts val="600"/>
              </a:spcAft>
              <a:buClr>
                <a:schemeClr val="tx2"/>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Think about people’s circumstances to help avoid unintended consequences or doing something that would reduce their trust. </a:t>
            </a:r>
          </a:p>
          <a:p>
            <a:pPr marL="145167" lvl="3" indent="-145167">
              <a:spcAft>
                <a:spcPts val="600"/>
              </a:spcAft>
              <a:buClr>
                <a:schemeClr val="tx2"/>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Something might be reasonable to do with one group’s information but not reasonable to do with another group’s. </a:t>
            </a:r>
          </a:p>
          <a:p>
            <a:pPr marL="145167" lvl="3" indent="-145167">
              <a:spcAft>
                <a:spcPts val="600"/>
              </a:spcAft>
              <a:buClr>
                <a:schemeClr val="tx2"/>
              </a:buClr>
              <a:buFont typeface="Arial" panose="020B0604020202020204" pitchFamily="34" charset="0"/>
              <a:buChar char="•"/>
            </a:pPr>
            <a:r>
              <a:rPr lang="en-NZ" sz="1200" dirty="0">
                <a:solidFill>
                  <a:srgbClr val="2A2A3E"/>
                </a:solidFill>
                <a:latin typeface="Source Sans Pro" panose="020B0503030403020204" pitchFamily="34" charset="0"/>
                <a:ea typeface="Source Sans Pro" panose="020B0503030403020204" pitchFamily="34" charset="0"/>
                <a:cs typeface="Calibri" panose="020F0502020204030204" pitchFamily="34" charset="0"/>
              </a:rPr>
              <a:t>For example, is the information about people facing particular challenges or in unusual situations (such as refugees, children or people in prison)? Is it sensitive? Could misunderstanding it cause harm or bias?</a:t>
            </a:r>
          </a:p>
        </p:txBody>
      </p:sp>
      <p:sp>
        <p:nvSpPr>
          <p:cNvPr id="124" name="Oval 123">
            <a:extLst>
              <a:ext uri="{FF2B5EF4-FFF2-40B4-BE49-F238E27FC236}">
                <a16:creationId xmlns:a16="http://schemas.microsoft.com/office/drawing/2014/main" id="{659DCA00-A038-48F5-BCA7-F298A721D783}"/>
              </a:ext>
            </a:extLst>
          </p:cNvPr>
          <p:cNvSpPr>
            <a:spLocks noChangeAspect="1"/>
          </p:cNvSpPr>
          <p:nvPr/>
        </p:nvSpPr>
        <p:spPr>
          <a:xfrm>
            <a:off x="466157" y="6198000"/>
            <a:ext cx="1080000" cy="1078706"/>
          </a:xfrm>
          <a:prstGeom prst="ellipse">
            <a:avLst/>
          </a:prstGeom>
          <a:noFill/>
          <a:ln w="38100">
            <a:solidFill>
              <a:srgbClr val="4B919F">
                <a:alpha val="30000"/>
              </a:srgb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7423" tIns="38711" rIns="77423" bIns="38711" numCol="1" spcCol="0" rtlCol="0" fromWordArt="0" anchor="ctr" anchorCtr="0" forceAA="0" compatLnSpc="1">
            <a:prstTxWarp prst="textNoShape">
              <a:avLst/>
            </a:prstTxWarp>
            <a:noAutofit/>
          </a:bodyPr>
          <a:lstStyle/>
          <a:p>
            <a:pPr algn="ctr"/>
            <a:endParaRPr lang="en-NZ" sz="2035"/>
          </a:p>
        </p:txBody>
      </p:sp>
      <p:sp>
        <p:nvSpPr>
          <p:cNvPr id="6" name="TextBox 5">
            <a:extLst>
              <a:ext uri="{FF2B5EF4-FFF2-40B4-BE49-F238E27FC236}">
                <a16:creationId xmlns:a16="http://schemas.microsoft.com/office/drawing/2014/main" id="{57578531-4370-4279-B801-872B30E534D5}"/>
              </a:ext>
            </a:extLst>
          </p:cNvPr>
          <p:cNvSpPr txBox="1"/>
          <p:nvPr/>
        </p:nvSpPr>
        <p:spPr>
          <a:xfrm rot="5400000">
            <a:off x="1186073" y="1728883"/>
            <a:ext cx="430887" cy="2769347"/>
          </a:xfrm>
          <a:prstGeom prst="rect">
            <a:avLst/>
          </a:prstGeom>
          <a:noFill/>
        </p:spPr>
        <p:txBody>
          <a:bodyPr vert="vert270" wrap="square" rtlCol="0">
            <a:spAutoFit/>
          </a:bodyPr>
          <a:lstStyle/>
          <a:p>
            <a:r>
              <a:rPr lang="en-NZ" sz="1600" b="1" dirty="0">
                <a:solidFill>
                  <a:srgbClr val="088D97"/>
                </a:solidFill>
                <a:latin typeface="Source Sans Pro" panose="020B0503030403020204" pitchFamily="34" charset="0"/>
                <a:ea typeface="Source Sans Pro" panose="020B0503030403020204" pitchFamily="34" charset="0"/>
              </a:rPr>
              <a:t>Purpose in 3 parts:</a:t>
            </a:r>
          </a:p>
        </p:txBody>
      </p:sp>
      <p:cxnSp>
        <p:nvCxnSpPr>
          <p:cNvPr id="71" name="Straight Connector 70">
            <a:extLst>
              <a:ext uri="{FF2B5EF4-FFF2-40B4-BE49-F238E27FC236}">
                <a16:creationId xmlns:a16="http://schemas.microsoft.com/office/drawing/2014/main" id="{55373DB8-002A-4EF6-9C3E-FDBC46785B5B}"/>
              </a:ext>
            </a:extLst>
          </p:cNvPr>
          <p:cNvCxnSpPr>
            <a:cxnSpLocks/>
          </p:cNvCxnSpPr>
          <p:nvPr/>
        </p:nvCxnSpPr>
        <p:spPr>
          <a:xfrm flipV="1">
            <a:off x="932701" y="954780"/>
            <a:ext cx="11868899" cy="31957"/>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8360F86B-3118-4763-A033-40DD78F51E5A}"/>
              </a:ext>
            </a:extLst>
          </p:cNvPr>
          <p:cNvCxnSpPr>
            <a:cxnSpLocks/>
          </p:cNvCxnSpPr>
          <p:nvPr/>
        </p:nvCxnSpPr>
        <p:spPr>
          <a:xfrm>
            <a:off x="284321" y="3917159"/>
            <a:ext cx="176736" cy="1"/>
          </a:xfrm>
          <a:prstGeom prst="line">
            <a:avLst/>
          </a:prstGeom>
          <a:ln w="381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26BCB130-AA6D-4F15-ACA3-237F38703A3D}"/>
              </a:ext>
            </a:extLst>
          </p:cNvPr>
          <p:cNvCxnSpPr>
            <a:cxnSpLocks/>
          </p:cNvCxnSpPr>
          <p:nvPr/>
        </p:nvCxnSpPr>
        <p:spPr>
          <a:xfrm>
            <a:off x="257791" y="5357968"/>
            <a:ext cx="176736" cy="1"/>
          </a:xfrm>
          <a:prstGeom prst="line">
            <a:avLst/>
          </a:prstGeom>
          <a:ln w="381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98B0C177-88C3-443F-9DA6-CF332C3CD341}"/>
              </a:ext>
            </a:extLst>
          </p:cNvPr>
          <p:cNvCxnSpPr>
            <a:cxnSpLocks/>
          </p:cNvCxnSpPr>
          <p:nvPr/>
        </p:nvCxnSpPr>
        <p:spPr>
          <a:xfrm>
            <a:off x="278231" y="6716735"/>
            <a:ext cx="176736" cy="1"/>
          </a:xfrm>
          <a:prstGeom prst="line">
            <a:avLst/>
          </a:prstGeom>
          <a:ln w="381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sp>
        <p:nvSpPr>
          <p:cNvPr id="114" name="TextBox 113">
            <a:extLst>
              <a:ext uri="{FF2B5EF4-FFF2-40B4-BE49-F238E27FC236}">
                <a16:creationId xmlns:a16="http://schemas.microsoft.com/office/drawing/2014/main" id="{3078BFC4-3BD5-4587-BCB8-AB8DDEE6891E}"/>
              </a:ext>
            </a:extLst>
          </p:cNvPr>
          <p:cNvSpPr txBox="1"/>
          <p:nvPr/>
        </p:nvSpPr>
        <p:spPr>
          <a:xfrm>
            <a:off x="11774975" y="9280609"/>
            <a:ext cx="1102125" cy="284719"/>
          </a:xfrm>
          <a:prstGeom prst="rect">
            <a:avLst/>
          </a:prstGeom>
          <a:noFill/>
        </p:spPr>
        <p:txBody>
          <a:bodyPr wrap="square" rtlCol="0">
            <a:spAutoFit/>
          </a:bodyPr>
          <a:lstStyle/>
          <a:p>
            <a:r>
              <a:rPr lang="en-NZ" sz="1185" b="1" dirty="0">
                <a:latin typeface="Source Sans Pro" panose="020B0503030403020204" pitchFamily="34" charset="0"/>
                <a:ea typeface="Source Sans Pro" panose="020B0503030403020204" pitchFamily="34" charset="0"/>
              </a:rPr>
              <a:t>Page 2 of 2</a:t>
            </a:r>
          </a:p>
        </p:txBody>
      </p:sp>
      <p:sp>
        <p:nvSpPr>
          <p:cNvPr id="89" name="TextBox 88">
            <a:extLst>
              <a:ext uri="{FF2B5EF4-FFF2-40B4-BE49-F238E27FC236}">
                <a16:creationId xmlns:a16="http://schemas.microsoft.com/office/drawing/2014/main" id="{B13E641B-A6D2-40F4-9A52-F4AA76155188}"/>
              </a:ext>
            </a:extLst>
          </p:cNvPr>
          <p:cNvSpPr txBox="1"/>
          <p:nvPr/>
        </p:nvSpPr>
        <p:spPr>
          <a:xfrm>
            <a:off x="980194" y="105950"/>
            <a:ext cx="6192775" cy="830997"/>
          </a:xfrm>
          <a:prstGeom prst="rect">
            <a:avLst/>
          </a:prstGeom>
          <a:noFill/>
          <a:ln>
            <a:noFill/>
          </a:ln>
        </p:spPr>
        <p:txBody>
          <a:bodyPr wrap="square" rtlCol="0">
            <a:spAutoFit/>
          </a:bodyPr>
          <a:lstStyle/>
          <a:p>
            <a:r>
              <a:rPr lang="en-NZ" sz="2400" dirty="0">
                <a:solidFill>
                  <a:srgbClr val="4B919F"/>
                </a:solidFill>
                <a:latin typeface="Source Sans Pro" panose="020B0503030403020204" pitchFamily="34" charset="0"/>
                <a:ea typeface="Source Sans Pro" panose="020B0503030403020204" pitchFamily="34" charset="0"/>
              </a:rPr>
              <a:t>The Data Protection and Use Policy  </a:t>
            </a:r>
          </a:p>
          <a:p>
            <a:r>
              <a:rPr lang="en-NZ" sz="2400" b="1" dirty="0">
                <a:solidFill>
                  <a:srgbClr val="4B919F"/>
                </a:solidFill>
                <a:latin typeface="Source Sans Pro" panose="020B0503030403020204" pitchFamily="34" charset="0"/>
                <a:ea typeface="Source Sans Pro" panose="020B0503030403020204" pitchFamily="34" charset="0"/>
              </a:rPr>
              <a:t>Purpose Matters Guideline — a summary </a:t>
            </a:r>
          </a:p>
        </p:txBody>
      </p:sp>
      <p:sp>
        <p:nvSpPr>
          <p:cNvPr id="66" name="TextBox 65">
            <a:extLst>
              <a:ext uri="{FF2B5EF4-FFF2-40B4-BE49-F238E27FC236}">
                <a16:creationId xmlns:a16="http://schemas.microsoft.com/office/drawing/2014/main" id="{BE97784F-3C3F-40E4-A25B-19A2DF181B62}"/>
              </a:ext>
              <a:ext uri="{C183D7F6-B498-43B3-948B-1728B52AA6E4}">
                <adec:decorative xmlns:adec="http://schemas.microsoft.com/office/drawing/2017/decorative" val="0"/>
              </a:ext>
            </a:extLst>
          </p:cNvPr>
          <p:cNvSpPr txBox="1"/>
          <p:nvPr/>
        </p:nvSpPr>
        <p:spPr>
          <a:xfrm>
            <a:off x="31797" y="9283169"/>
            <a:ext cx="1535998" cy="230832"/>
          </a:xfrm>
          <a:prstGeom prst="rect">
            <a:avLst/>
          </a:prstGeom>
          <a:noFill/>
        </p:spPr>
        <p:txBody>
          <a:bodyPr wrap="none" rtlCol="0">
            <a:spAutoFit/>
          </a:bodyPr>
          <a:lstStyle/>
          <a:p>
            <a:r>
              <a:rPr lang="en-NZ" sz="900" b="1" dirty="0"/>
              <a:t>digital.govt.nz/</a:t>
            </a:r>
            <a:r>
              <a:rPr lang="en-NZ" sz="900" b="1" dirty="0" err="1"/>
              <a:t>dpup</a:t>
            </a:r>
            <a:r>
              <a:rPr lang="en-NZ" sz="900" b="1" dirty="0"/>
              <a:t>/toolkit</a:t>
            </a:r>
            <a:endParaRPr lang="en-NZ" sz="900" dirty="0">
              <a:solidFill>
                <a:srgbClr val="E8731B"/>
              </a:solidFill>
            </a:endParaRPr>
          </a:p>
        </p:txBody>
      </p:sp>
      <p:cxnSp>
        <p:nvCxnSpPr>
          <p:cNvPr id="78" name="Straight Connector 77">
            <a:extLst>
              <a:ext uri="{FF2B5EF4-FFF2-40B4-BE49-F238E27FC236}">
                <a16:creationId xmlns:a16="http://schemas.microsoft.com/office/drawing/2014/main" id="{7398D449-D45D-4B73-82B6-343EE47F82D2}"/>
              </a:ext>
            </a:extLst>
          </p:cNvPr>
          <p:cNvCxnSpPr>
            <a:cxnSpLocks/>
          </p:cNvCxnSpPr>
          <p:nvPr/>
        </p:nvCxnSpPr>
        <p:spPr>
          <a:xfrm>
            <a:off x="13627" y="2848722"/>
            <a:ext cx="12787973" cy="0"/>
          </a:xfrm>
          <a:prstGeom prst="line">
            <a:avLst/>
          </a:prstGeom>
          <a:ln w="25400">
            <a:solidFill>
              <a:srgbClr val="4B919F">
                <a:alpha val="30000"/>
              </a:srgbClr>
            </a:solidFill>
          </a:ln>
        </p:spPr>
        <p:style>
          <a:lnRef idx="1">
            <a:schemeClr val="accent1"/>
          </a:lnRef>
          <a:fillRef idx="0">
            <a:schemeClr val="accent1"/>
          </a:fillRef>
          <a:effectRef idx="0">
            <a:schemeClr val="accent1"/>
          </a:effectRef>
          <a:fontRef idx="minor">
            <a:schemeClr val="tx1"/>
          </a:fontRef>
        </p:style>
      </p:cxnSp>
      <p:pic>
        <p:nvPicPr>
          <p:cNvPr id="65" name="Graphic 64">
            <a:extLst>
              <a:ext uri="{FF2B5EF4-FFF2-40B4-BE49-F238E27FC236}">
                <a16:creationId xmlns:a16="http://schemas.microsoft.com/office/drawing/2014/main" id="{341C796D-D226-47B1-9540-F9C96C751E4F}"/>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3528" y="131475"/>
            <a:ext cx="779945" cy="779945"/>
          </a:xfrm>
          <a:prstGeom prst="rect">
            <a:avLst/>
          </a:prstGeom>
        </p:spPr>
      </p:pic>
      <p:pic>
        <p:nvPicPr>
          <p:cNvPr id="61" name="Picture 60">
            <a:extLst>
              <a:ext uri="{FF2B5EF4-FFF2-40B4-BE49-F238E27FC236}">
                <a16:creationId xmlns:a16="http://schemas.microsoft.com/office/drawing/2014/main" id="{EE0434F6-6EE0-4434-8AEB-FCDD858EDAEB}"/>
              </a:ext>
              <a:ext uri="{C183D7F6-B498-43B3-948B-1728B52AA6E4}">
                <adec:decorative xmlns:adec="http://schemas.microsoft.com/office/drawing/2017/decorative" val="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250761" y="232003"/>
            <a:ext cx="1417311" cy="612000"/>
          </a:xfrm>
          <a:prstGeom prst="rect">
            <a:avLst/>
          </a:prstGeom>
        </p:spPr>
      </p:pic>
      <p:pic>
        <p:nvPicPr>
          <p:cNvPr id="64" name="Picture 63">
            <a:extLst>
              <a:ext uri="{FF2B5EF4-FFF2-40B4-BE49-F238E27FC236}">
                <a16:creationId xmlns:a16="http://schemas.microsoft.com/office/drawing/2014/main" id="{77A4DAD6-8274-4E8C-9440-CD4391CF7B7F}"/>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090994" y="135497"/>
            <a:ext cx="1988523" cy="720000"/>
          </a:xfrm>
          <a:prstGeom prst="rect">
            <a:avLst/>
          </a:prstGeom>
        </p:spPr>
      </p:pic>
    </p:spTree>
    <p:extLst>
      <p:ext uri="{BB962C8B-B14F-4D97-AF65-F5344CB8AC3E}">
        <p14:creationId xmlns:p14="http://schemas.microsoft.com/office/powerpoint/2010/main" val="1706603018"/>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ocial Wellbeing Agency A3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C3TopicNote xmlns="01be4277-2979-4a68-876d-b92b25fceece">
      <Terms xmlns="http://schemas.microsoft.com/office/infopath/2007/PartnerControls"/>
    </C3TopicNote>
    <TaxKeywordTaxHTField xmlns="32912b76-460a-4724-b42f-6e9d0ecab840">
      <Terms xmlns="http://schemas.microsoft.com/office/infopath/2007/PartnerControls"/>
    </TaxKeywordTaxHTField>
    <DIANotes xmlns="32912b76-460a-4724-b42f-6e9d0ecab840" xsi:nil="true"/>
    <e2058516dff94aab88e02e36598cb8f3 xmlns="32912b76-460a-4724-b42f-6e9d0ecab840">
      <Terms xmlns="http://schemas.microsoft.com/office/infopath/2007/PartnerControls"/>
    </e2058516dff94aab88e02e36598cb8f3>
    <i30eb2e5424543c4abb4965f12832c18 xmlns="32912b76-460a-4724-b42f-6e9d0ecab840">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i30eb2e5424543c4abb4965f12832c18>
    <IconOverlay xmlns="http://schemas.microsoft.com/sharepoint/v4" xsi:nil="true"/>
    <TaxCatchAll xmlns="32912b76-460a-4724-b42f-6e9d0ecab840">
      <Value>4</Value>
      <Value>3</Value>
      <Value>2765</Value>
    </TaxCatchAll>
    <_dlc_DocId xmlns="32912b76-460a-4724-b42f-6e9d0ecab840">EEJU23W3HNHT-1111130400-895</_dlc_DocId>
    <_dlc_DocIdUrl xmlns="32912b76-460a-4724-b42f-6e9d0ecab840">
      <Url>https://dia.cohesion.net.nz/Sites/AOG/GCPO/_layouts/15/DocIdRedir.aspx?ID=EEJU23W3HNHT-1111130400-895</Url>
      <Description>EEJU23W3HNHT-1111130400-895</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Planning Document" ma:contentTypeID="0x0101005496552013C0BA46BE88192D5C6EB20B0015FC31BDD77A41B1B3FE00733A6FDA21001338B5900EF33840817C722C14E0099F" ma:contentTypeVersion="8" ma:contentTypeDescription="Planning Document" ma:contentTypeScope="" ma:versionID="16c4b3901c64087d7a52abe3a454010f">
  <xsd:schema xmlns:xsd="http://www.w3.org/2001/XMLSchema" xmlns:xs="http://www.w3.org/2001/XMLSchema" xmlns:p="http://schemas.microsoft.com/office/2006/metadata/properties" xmlns:ns3="01be4277-2979-4a68-876d-b92b25fceece" xmlns:ns4="32912b76-460a-4724-b42f-6e9d0ecab840" xmlns:ns5="http://schemas.microsoft.com/sharepoint/v4" targetNamespace="http://schemas.microsoft.com/office/2006/metadata/properties" ma:root="true" ma:fieldsID="a5210ba22d43bf7c91bebd534ed9ea2a" ns3:_="" ns4:_="" ns5:_="">
    <xsd:import namespace="01be4277-2979-4a68-876d-b92b25fceece"/>
    <xsd:import namespace="32912b76-460a-4724-b42f-6e9d0ecab840"/>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i30eb2e5424543c4abb4965f12832c18" minOccurs="0"/>
                <xsd:element ref="ns4:DIANotes" minOccurs="0"/>
                <xsd:element ref="ns4:e2058516dff94aab88e02e36598cb8f3" minOccurs="0"/>
                <xsd:element ref="ns4:_dlc_DocId" minOccurs="0"/>
                <xsd:element ref="ns4:_dlc_DocIdUrl" minOccurs="0"/>
                <xsd:element ref="ns4:_dlc_DocIdPersistId" minOccurs="0"/>
                <xsd:element ref="ns5: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72c2c278-ea91-4863-9fc6-a5f9c6b62013" ma:anchorId="1c96f9d7-855b-4eb2-ade2-889cbd62f791"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2912b76-460a-4724-b42f-6e9d0ecab840"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d34886ce-b341-4a4d-8c20-f9090e7cd026}" ma:internalName="TaxCatchAll" ma:showField="CatchAllData"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d34886ce-b341-4a4d-8c20-f9090e7cd026}" ma:internalName="TaxCatchAllLabel" ma:readOnly="true" ma:showField="CatchAllDataLabel" ma:web="32912b76-460a-4724-b42f-6e9d0ecab840">
      <xsd:complexType>
        <xsd:complexContent>
          <xsd:extension base="dms:MultiChoiceLookup">
            <xsd:sequence>
              <xsd:element name="Value" type="dms:Lookup" maxOccurs="unbounded" minOccurs="0" nillable="true"/>
            </xsd:sequence>
          </xsd:extension>
        </xsd:complexContent>
      </xsd:complexType>
    </xsd:element>
    <xsd:element name="i30eb2e5424543c4abb4965f12832c18" ma:index="14" ma:taxonomy="true" ma:internalName="i30eb2e5424543c4abb4965f12832c18" ma:taxonomyFieldName="DIASecurityClassification" ma:displayName="Security Classification" ma:default="4;#UNCLASSIFIED|875d92a8-67e2-4a32-9472-8fe99549e1eb" ma:fieldId="{230eb2e5-4245-43c4-abb4-965f12832c1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6" nillable="true" ma:displayName="Notes" ma:description="Additional information, can include URL link to another document" ma:internalName="DIANotes">
      <xsd:simpleType>
        <xsd:restriction base="dms:Note">
          <xsd:maxLength value="255"/>
        </xsd:restriction>
      </xsd:simpleType>
    </xsd:element>
    <xsd:element name="e2058516dff94aab88e02e36598cb8f3" ma:index="17" nillable="true" ma:taxonomy="true" ma:internalName="e2058516dff94aab88e02e36598cb8f3" ma:taxonomyFieldName="DIAPlanningDocumentType" ma:displayName="Planning Document Type" ma:fieldId="{e2058516-dff9-4aab-88e0-2e36598cb8f3}" ma:sspId="caf61cd4-0327-4679-8f8a-6e41773e81e7" ma:termSetId="7ded7b10-a949-433c-9668-0b36b5a9b83b" ma:anchorId="00000000-0000-0000-0000-000000000000" ma:open="true" ma:isKeyword="false">
      <xsd:complexType>
        <xsd:sequence>
          <xsd:element ref="pc:Terms" minOccurs="0" maxOccurs="1"/>
        </xsd:sequence>
      </xsd:complex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2"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25F432-D4A5-4C11-803D-41BC960219DA}">
  <ds:schemaRefs>
    <ds:schemaRef ds:uri="http://purl.org/dc/terms/"/>
    <ds:schemaRef ds:uri="http://schemas.microsoft.com/sharepoint/v4"/>
    <ds:schemaRef ds:uri="http://purl.org/dc/dcmitype/"/>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32912b76-460a-4724-b42f-6e9d0ecab840"/>
    <ds:schemaRef ds:uri="01be4277-2979-4a68-876d-b92b25fceece"/>
    <ds:schemaRef ds:uri="http://www.w3.org/XML/1998/namespace"/>
  </ds:schemaRefs>
</ds:datastoreItem>
</file>

<file path=customXml/itemProps2.xml><?xml version="1.0" encoding="utf-8"?>
<ds:datastoreItem xmlns:ds="http://schemas.openxmlformats.org/officeDocument/2006/customXml" ds:itemID="{80775BDC-5C6C-479A-A584-8A50EFD64D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32912b76-460a-4724-b42f-6e9d0ecab840"/>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174E8E9-314B-49AD-9072-E7DBEF713FEC}">
  <ds:schemaRefs>
    <ds:schemaRef ds:uri="http://schemas.microsoft.com/sharepoint/events"/>
  </ds:schemaRefs>
</ds:datastoreItem>
</file>

<file path=customXml/itemProps4.xml><?xml version="1.0" encoding="utf-8"?>
<ds:datastoreItem xmlns:ds="http://schemas.openxmlformats.org/officeDocument/2006/customXml" ds:itemID="{5C290BFE-51D7-48FA-9515-5D75624FE11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32357</TotalTime>
  <Words>1512</Words>
  <Application>Microsoft Office PowerPoint</Application>
  <PresentationFormat>A3 Paper (297x420 mm)</PresentationFormat>
  <Paragraphs>66</Paragraphs>
  <Slides>2</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vt:i4>
      </vt:variant>
    </vt:vector>
  </HeadingPairs>
  <TitlesOfParts>
    <vt:vector size="9" baseType="lpstr">
      <vt:lpstr>Arial</vt:lpstr>
      <vt:lpstr>Calibri</vt:lpstr>
      <vt:lpstr>Calibri Light</vt:lpstr>
      <vt:lpstr>Source Sans Pro</vt:lpstr>
      <vt:lpstr>1_Custom Design</vt:lpstr>
      <vt:lpstr>Custom Design</vt:lpstr>
      <vt:lpstr>Social Wellbeing Agency A3 Theme</vt:lpstr>
      <vt:lpstr>PowerPoint Presentation</vt:lpstr>
      <vt:lpstr>PowerPoint Presentation</vt:lpstr>
    </vt:vector>
  </TitlesOfParts>
  <Company>NZ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Social Investment</dc:title>
  <dc:creator>Claire Lord [SSC]</dc:creator>
  <cp:keywords/>
  <cp:lastModifiedBy>Penelope Whitson</cp:lastModifiedBy>
  <cp:revision>614</cp:revision>
  <cp:lastPrinted>2020-10-27T19:30:00Z</cp:lastPrinted>
  <dcterms:created xsi:type="dcterms:W3CDTF">2016-04-18T03:19:15Z</dcterms:created>
  <dcterms:modified xsi:type="dcterms:W3CDTF">2021-11-23T08:02:17Z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A12762024</vt:lpwstr>
  </property>
  <property fmtid="{D5CDD505-2E9C-101B-9397-08002B2CF9AE}" pid="4" name="Objective-Title">
    <vt:lpwstr>001_Purpose Matters Guideline Summary_Final Content</vt:lpwstr>
  </property>
  <property fmtid="{D5CDD505-2E9C-101B-9397-08002B2CF9AE}" pid="5" name="Objective-Comment">
    <vt:lpwstr/>
  </property>
  <property fmtid="{D5CDD505-2E9C-101B-9397-08002B2CF9AE}" pid="6" name="Objective-CreationStamp">
    <vt:filetime>2020-09-07T21:35:25Z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2020-09-14T22:51:59Z</vt:filetime>
  </property>
  <property fmtid="{D5CDD505-2E9C-101B-9397-08002B2CF9AE}" pid="11" name="Objective-Owner">
    <vt:lpwstr>Charlie Harris-Miller</vt:lpwstr>
  </property>
  <property fmtid="{D5CDD505-2E9C-101B-9397-08002B2CF9AE}" pid="12" name="Objective-Path">
    <vt:lpwstr>Global Folder:SIA INFORMATION REPOSITORY:Delivery:Programmes:Data Protection and Use Policy (DPUP):1. DPUP Policy Implementation:Workstreams:3. Content and products:Toolkit:4. Final ready to publish:Release 1:</vt:lpwstr>
  </property>
  <property fmtid="{D5CDD505-2E9C-101B-9397-08002B2CF9AE}" pid="13" name="Objective-Parent">
    <vt:lpwstr>Release 1</vt:lpwstr>
  </property>
  <property fmtid="{D5CDD505-2E9C-101B-9397-08002B2CF9AE}" pid="14" name="Objective-State">
    <vt:lpwstr>Being Edited</vt:lpwstr>
  </property>
  <property fmtid="{D5CDD505-2E9C-101B-9397-08002B2CF9AE}" pid="15" name="Objective-Version">
    <vt:lpwstr>0.5</vt:lpwstr>
  </property>
  <property fmtid="{D5CDD505-2E9C-101B-9397-08002B2CF9AE}" pid="16" name="Objective-VersionNumber">
    <vt:r8>5</vt:r8>
  </property>
  <property fmtid="{D5CDD505-2E9C-101B-9397-08002B2CF9AE}" pid="17" name="Objective-VersionComment">
    <vt:lpwstr/>
  </property>
  <property fmtid="{D5CDD505-2E9C-101B-9397-08002B2CF9AE}" pid="18" name="Objective-FileNumber">
    <vt:lpwstr>qA664152</vt:lpwstr>
  </property>
  <property fmtid="{D5CDD505-2E9C-101B-9397-08002B2CF9AE}" pid="19" name="Objective-Classification">
    <vt:lpwstr>[Inherited - In Confidence]</vt:lpwstr>
  </property>
  <property fmtid="{D5CDD505-2E9C-101B-9397-08002B2CF9AE}" pid="20" name="Objective-Caveats">
    <vt:lpwstr/>
  </property>
  <property fmtid="{D5CDD505-2E9C-101B-9397-08002B2CF9AE}" pid="21" name="Objective-Document Status [system]">
    <vt:lpwstr>Work in Progress</vt:lpwstr>
  </property>
  <property fmtid="{D5CDD505-2E9C-101B-9397-08002B2CF9AE}" pid="22" name="Objective-Email is Vaulted? [system]">
    <vt:lpwstr/>
  </property>
  <property fmtid="{D5CDD505-2E9C-101B-9397-08002B2CF9AE}" pid="23" name="Objective-Report Type [system]">
    <vt:lpwstr>General</vt:lpwstr>
  </property>
  <property fmtid="{D5CDD505-2E9C-101B-9397-08002B2CF9AE}" pid="24" name="ContentTypeId">
    <vt:lpwstr>0x0101005496552013C0BA46BE88192D5C6EB20B0015FC31BDD77A41B1B3FE00733A6FDA21001338B5900EF33840817C722C14E0099F</vt:lpwstr>
  </property>
  <property fmtid="{D5CDD505-2E9C-101B-9397-08002B2CF9AE}" pid="25" name="DIAEmailContentType">
    <vt:lpwstr>3;#Correspondence|dcd6b05f-dc80-4336-b228-09aebf3d212c</vt:lpwstr>
  </property>
  <property fmtid="{D5CDD505-2E9C-101B-9397-08002B2CF9AE}" pid="26" name="af512b3f0b7e4f0ab4dd0734b49f16fa">
    <vt:lpwstr>Correspondence|dcd6b05f-dc80-4336-b228-09aebf3d212c</vt:lpwstr>
  </property>
  <property fmtid="{D5CDD505-2E9C-101B-9397-08002B2CF9AE}" pid="27" name="DIASecurityClassification">
    <vt:lpwstr>4;#UNCLASSIFIED|875d92a8-67e2-4a32-9472-8fe99549e1eb</vt:lpwstr>
  </property>
  <property fmtid="{D5CDD505-2E9C-101B-9397-08002B2CF9AE}" pid="28" name="g132a64adae245189b5b2be2b4f1220f">
    <vt:lpwstr>2021|edce4435-5b8f-48f5-926b-405f4a065c17</vt:lpwstr>
  </property>
  <property fmtid="{D5CDD505-2E9C-101B-9397-08002B2CF9AE}" pid="29" name="DIAYear">
    <vt:lpwstr>2765;#2021|edce4435-5b8f-48f5-926b-405f4a065c17</vt:lpwstr>
  </property>
  <property fmtid="{D5CDD505-2E9C-101B-9397-08002B2CF9AE}" pid="30" name="_dlc_DocIdItemGuid">
    <vt:lpwstr>23accaa1-e5b4-4de5-a166-ac93574c9ff6</vt:lpwstr>
  </property>
  <property fmtid="{D5CDD505-2E9C-101B-9397-08002B2CF9AE}" pid="31" name="TaxKeyword">
    <vt:lpwstr/>
  </property>
  <property fmtid="{D5CDD505-2E9C-101B-9397-08002B2CF9AE}" pid="32" name="C3Topic">
    <vt:lpwstr/>
  </property>
  <property fmtid="{D5CDD505-2E9C-101B-9397-08002B2CF9AE}" pid="33" name="DIAPlanningDocumentType">
    <vt:lpwstr/>
  </property>
  <property fmtid="{D5CDD505-2E9C-101B-9397-08002B2CF9AE}" pid="34" name="h288be6dc87141bbb85aea15bb46feec">
    <vt:lpwstr/>
  </property>
  <property fmtid="{D5CDD505-2E9C-101B-9397-08002B2CF9AE}" pid="35" name="DIAReportDocumentType">
    <vt:lpwstr/>
  </property>
  <property fmtid="{D5CDD505-2E9C-101B-9397-08002B2CF9AE}" pid="36" name="DIAMeetingDocumentType">
    <vt:lpwstr/>
  </property>
  <property fmtid="{D5CDD505-2E9C-101B-9397-08002B2CF9AE}" pid="37" name="f2ff4695490c4bf79a895c9f81dcf06d">
    <vt:lpwstr/>
  </property>
  <property fmtid="{D5CDD505-2E9C-101B-9397-08002B2CF9AE}" pid="38" name="c794c62a77ac4a12986871855a87615d">
    <vt:lpwstr/>
  </property>
  <property fmtid="{D5CDD505-2E9C-101B-9397-08002B2CF9AE}" pid="39" name="DIAAdministrationDocumentType">
    <vt:lpwstr/>
  </property>
</Properties>
</file>