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5"/>
    <p:sldMasterId id="2147483697" r:id="rId6"/>
    <p:sldMasterId id="2147483721" r:id="rId7"/>
  </p:sldMasterIdLst>
  <p:notesMasterIdLst>
    <p:notesMasterId r:id="rId10"/>
  </p:notesMasterIdLst>
  <p:handoutMasterIdLst>
    <p:handoutMasterId r:id="rId11"/>
  </p:handoutMasterIdLst>
  <p:sldIdLst>
    <p:sldId id="269" r:id="rId8"/>
    <p:sldId id="271" r:id="rId9"/>
  </p:sldIdLst>
  <p:sldSz cx="12801600" cy="9601200" type="A3"/>
  <p:notesSz cx="6807200" cy="9939338"/>
  <p:defaultTextStyle>
    <a:defPPr>
      <a:defRPr lang="en-US"/>
    </a:defPPr>
    <a:lvl1pPr marL="0" algn="l" defTabSz="1220910" rtl="0" eaLnBrk="1" latinLnBrk="0" hangingPunct="1">
      <a:defRPr sz="2404" kern="1200">
        <a:solidFill>
          <a:schemeClr val="tx1"/>
        </a:solidFill>
        <a:latin typeface="+mn-lt"/>
        <a:ea typeface="+mn-ea"/>
        <a:cs typeface="+mn-cs"/>
      </a:defRPr>
    </a:lvl1pPr>
    <a:lvl2pPr marL="610454" algn="l" defTabSz="1220910" rtl="0" eaLnBrk="1" latinLnBrk="0" hangingPunct="1">
      <a:defRPr sz="2404" kern="1200">
        <a:solidFill>
          <a:schemeClr val="tx1"/>
        </a:solidFill>
        <a:latin typeface="+mn-lt"/>
        <a:ea typeface="+mn-ea"/>
        <a:cs typeface="+mn-cs"/>
      </a:defRPr>
    </a:lvl2pPr>
    <a:lvl3pPr marL="1220910" algn="l" defTabSz="1220910" rtl="0" eaLnBrk="1" latinLnBrk="0" hangingPunct="1">
      <a:defRPr sz="2404" kern="1200">
        <a:solidFill>
          <a:schemeClr val="tx1"/>
        </a:solidFill>
        <a:latin typeface="+mn-lt"/>
        <a:ea typeface="+mn-ea"/>
        <a:cs typeface="+mn-cs"/>
      </a:defRPr>
    </a:lvl3pPr>
    <a:lvl4pPr marL="1831364" algn="l" defTabSz="1220910" rtl="0" eaLnBrk="1" latinLnBrk="0" hangingPunct="1">
      <a:defRPr sz="2404" kern="1200">
        <a:solidFill>
          <a:schemeClr val="tx1"/>
        </a:solidFill>
        <a:latin typeface="+mn-lt"/>
        <a:ea typeface="+mn-ea"/>
        <a:cs typeface="+mn-cs"/>
      </a:defRPr>
    </a:lvl4pPr>
    <a:lvl5pPr marL="2441817" algn="l" defTabSz="1220910" rtl="0" eaLnBrk="1" latinLnBrk="0" hangingPunct="1">
      <a:defRPr sz="2404" kern="1200">
        <a:solidFill>
          <a:schemeClr val="tx1"/>
        </a:solidFill>
        <a:latin typeface="+mn-lt"/>
        <a:ea typeface="+mn-ea"/>
        <a:cs typeface="+mn-cs"/>
      </a:defRPr>
    </a:lvl5pPr>
    <a:lvl6pPr marL="3052274" algn="l" defTabSz="1220910" rtl="0" eaLnBrk="1" latinLnBrk="0" hangingPunct="1">
      <a:defRPr sz="2404" kern="1200">
        <a:solidFill>
          <a:schemeClr val="tx1"/>
        </a:solidFill>
        <a:latin typeface="+mn-lt"/>
        <a:ea typeface="+mn-ea"/>
        <a:cs typeface="+mn-cs"/>
      </a:defRPr>
    </a:lvl6pPr>
    <a:lvl7pPr marL="3662728" algn="l" defTabSz="1220910" rtl="0" eaLnBrk="1" latinLnBrk="0" hangingPunct="1">
      <a:defRPr sz="2404" kern="1200">
        <a:solidFill>
          <a:schemeClr val="tx1"/>
        </a:solidFill>
        <a:latin typeface="+mn-lt"/>
        <a:ea typeface="+mn-ea"/>
        <a:cs typeface="+mn-cs"/>
      </a:defRPr>
    </a:lvl7pPr>
    <a:lvl8pPr marL="4273181" algn="l" defTabSz="1220910" rtl="0" eaLnBrk="1" latinLnBrk="0" hangingPunct="1">
      <a:defRPr sz="2404" kern="1200">
        <a:solidFill>
          <a:schemeClr val="tx1"/>
        </a:solidFill>
        <a:latin typeface="+mn-lt"/>
        <a:ea typeface="+mn-ea"/>
        <a:cs typeface="+mn-cs"/>
      </a:defRPr>
    </a:lvl8pPr>
    <a:lvl9pPr marL="4883637" algn="l" defTabSz="1220910" rtl="0" eaLnBrk="1" latinLnBrk="0" hangingPunct="1">
      <a:defRPr sz="2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30"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e Stephen" initials="JS" lastIdx="1" clrIdx="0">
    <p:extLst>
      <p:ext uri="{19B8F6BF-5375-455C-9EA6-DF929625EA0E}">
        <p15:presenceInfo xmlns:p15="http://schemas.microsoft.com/office/powerpoint/2012/main" userId="S-1-5-21-3280019214-3074326771-4225885176-1675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466E"/>
    <a:srgbClr val="DFC7D3"/>
    <a:srgbClr val="4B919F"/>
    <a:srgbClr val="2C86B4"/>
    <a:srgbClr val="979AA0"/>
    <a:srgbClr val="FCFDFE"/>
    <a:srgbClr val="E0EFF1"/>
    <a:srgbClr val="088D97"/>
    <a:srgbClr val="E8731B"/>
    <a:srgbClr val="2656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39" autoAdjust="0"/>
    <p:restoredTop sz="97327" autoAdjust="0"/>
  </p:normalViewPr>
  <p:slideViewPr>
    <p:cSldViewPr snapToGrid="0">
      <p:cViewPr varScale="1">
        <p:scale>
          <a:sx n="84" d="100"/>
          <a:sy n="84" d="100"/>
        </p:scale>
        <p:origin x="1856" y="100"/>
      </p:cViewPr>
      <p:guideLst/>
    </p:cSldViewPr>
  </p:slideViewPr>
  <p:outlineViewPr>
    <p:cViewPr>
      <p:scale>
        <a:sx n="33" d="100"/>
        <a:sy n="33" d="100"/>
      </p:scale>
      <p:origin x="0" y="-20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50529" cy="497524"/>
          </a:xfrm>
          <a:prstGeom prst="rect">
            <a:avLst/>
          </a:prstGeom>
        </p:spPr>
        <p:txBody>
          <a:bodyPr vert="horz" lIns="91553" tIns="45776" rIns="91553" bIns="45776" rtlCol="0"/>
          <a:lstStyle>
            <a:lvl1pPr algn="l">
              <a:defRPr sz="1200"/>
            </a:lvl1pPr>
          </a:lstStyle>
          <a:p>
            <a:endParaRPr lang="en-NZ"/>
          </a:p>
        </p:txBody>
      </p:sp>
      <p:sp>
        <p:nvSpPr>
          <p:cNvPr id="3" name="Date Placeholder 2"/>
          <p:cNvSpPr>
            <a:spLocks noGrp="1"/>
          </p:cNvSpPr>
          <p:nvPr>
            <p:ph type="dt" sz="quarter" idx="1"/>
          </p:nvPr>
        </p:nvSpPr>
        <p:spPr>
          <a:xfrm>
            <a:off x="3855082" y="1"/>
            <a:ext cx="2950529" cy="497524"/>
          </a:xfrm>
          <a:prstGeom prst="rect">
            <a:avLst/>
          </a:prstGeom>
        </p:spPr>
        <p:txBody>
          <a:bodyPr vert="horz" lIns="91553" tIns="45776" rIns="91553" bIns="45776" rtlCol="0"/>
          <a:lstStyle>
            <a:lvl1pPr algn="r">
              <a:defRPr sz="1200"/>
            </a:lvl1pPr>
          </a:lstStyle>
          <a:p>
            <a:fld id="{123C1A21-FC6D-4F87-B8E8-70545B61CE4D}" type="datetimeFigureOut">
              <a:rPr lang="en-NZ" smtClean="0"/>
              <a:t>23/11/2021</a:t>
            </a:fld>
            <a:endParaRPr lang="en-NZ"/>
          </a:p>
        </p:txBody>
      </p:sp>
      <p:sp>
        <p:nvSpPr>
          <p:cNvPr id="4" name="Footer Placeholder 3"/>
          <p:cNvSpPr>
            <a:spLocks noGrp="1"/>
          </p:cNvSpPr>
          <p:nvPr>
            <p:ph type="ftr" sz="quarter" idx="2"/>
          </p:nvPr>
        </p:nvSpPr>
        <p:spPr>
          <a:xfrm>
            <a:off x="1" y="9440227"/>
            <a:ext cx="2950529" cy="497523"/>
          </a:xfrm>
          <a:prstGeom prst="rect">
            <a:avLst/>
          </a:prstGeom>
        </p:spPr>
        <p:txBody>
          <a:bodyPr vert="horz" lIns="91553" tIns="45776" rIns="91553" bIns="45776" rtlCol="0" anchor="b"/>
          <a:lstStyle>
            <a:lvl1pPr algn="l">
              <a:defRPr sz="1200"/>
            </a:lvl1pPr>
          </a:lstStyle>
          <a:p>
            <a:endParaRPr lang="en-NZ"/>
          </a:p>
        </p:txBody>
      </p:sp>
      <p:sp>
        <p:nvSpPr>
          <p:cNvPr id="5" name="Slide Number Placeholder 4"/>
          <p:cNvSpPr>
            <a:spLocks noGrp="1"/>
          </p:cNvSpPr>
          <p:nvPr>
            <p:ph type="sldNum" sz="quarter" idx="3"/>
          </p:nvPr>
        </p:nvSpPr>
        <p:spPr>
          <a:xfrm>
            <a:off x="3855082" y="9440227"/>
            <a:ext cx="2950529" cy="497523"/>
          </a:xfrm>
          <a:prstGeom prst="rect">
            <a:avLst/>
          </a:prstGeom>
        </p:spPr>
        <p:txBody>
          <a:bodyPr vert="horz" lIns="91553" tIns="45776" rIns="91553" bIns="45776" rtlCol="0" anchor="b"/>
          <a:lstStyle>
            <a:lvl1pPr algn="r">
              <a:defRPr sz="1200"/>
            </a:lvl1pPr>
          </a:lstStyle>
          <a:p>
            <a:fld id="{714772CD-CDDD-4C08-A695-6C97E368A789}" type="slidenum">
              <a:rPr lang="en-NZ" smtClean="0"/>
              <a:t>‹#›</a:t>
            </a:fld>
            <a:endParaRPr lang="en-NZ"/>
          </a:p>
        </p:txBody>
      </p:sp>
    </p:spTree>
    <p:extLst>
      <p:ext uri="{BB962C8B-B14F-4D97-AF65-F5344CB8AC3E}">
        <p14:creationId xmlns:p14="http://schemas.microsoft.com/office/powerpoint/2010/main" val="1760297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9786" cy="498693"/>
          </a:xfrm>
          <a:prstGeom prst="rect">
            <a:avLst/>
          </a:prstGeom>
        </p:spPr>
        <p:txBody>
          <a:bodyPr vert="horz" lIns="91553" tIns="45776" rIns="91553" bIns="45776" rtlCol="0"/>
          <a:lstStyle>
            <a:lvl1pPr algn="l">
              <a:defRPr sz="1200"/>
            </a:lvl1pPr>
          </a:lstStyle>
          <a:p>
            <a:endParaRPr lang="en-NZ"/>
          </a:p>
        </p:txBody>
      </p:sp>
      <p:sp>
        <p:nvSpPr>
          <p:cNvPr id="3" name="Date Placeholder 2"/>
          <p:cNvSpPr>
            <a:spLocks noGrp="1"/>
          </p:cNvSpPr>
          <p:nvPr>
            <p:ph type="dt" idx="1"/>
          </p:nvPr>
        </p:nvSpPr>
        <p:spPr>
          <a:xfrm>
            <a:off x="3855839" y="1"/>
            <a:ext cx="2949786" cy="498693"/>
          </a:xfrm>
          <a:prstGeom prst="rect">
            <a:avLst/>
          </a:prstGeom>
        </p:spPr>
        <p:txBody>
          <a:bodyPr vert="horz" lIns="91553" tIns="45776" rIns="91553" bIns="45776" rtlCol="0"/>
          <a:lstStyle>
            <a:lvl1pPr algn="r">
              <a:defRPr sz="1200"/>
            </a:lvl1pPr>
          </a:lstStyle>
          <a:p>
            <a:fld id="{AC4C87BB-430F-450B-9FFD-A844BEC8996F}" type="datetimeFigureOut">
              <a:rPr lang="en-NZ" smtClean="0"/>
              <a:t>23/11/2021</a:t>
            </a:fld>
            <a:endParaRPr lang="en-NZ"/>
          </a:p>
        </p:txBody>
      </p:sp>
      <p:sp>
        <p:nvSpPr>
          <p:cNvPr id="4" name="Slide Image Placeholder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553" tIns="45776" rIns="91553" bIns="45776" rtlCol="0" anchor="ctr"/>
          <a:lstStyle/>
          <a:p>
            <a:endParaRPr lang="en-NZ"/>
          </a:p>
        </p:txBody>
      </p:sp>
      <p:sp>
        <p:nvSpPr>
          <p:cNvPr id="5" name="Notes Placeholder 4"/>
          <p:cNvSpPr>
            <a:spLocks noGrp="1"/>
          </p:cNvSpPr>
          <p:nvPr>
            <p:ph type="body" sz="quarter" idx="3"/>
          </p:nvPr>
        </p:nvSpPr>
        <p:spPr>
          <a:xfrm>
            <a:off x="680721" y="4783307"/>
            <a:ext cx="5445760" cy="3913615"/>
          </a:xfrm>
          <a:prstGeom prst="rect">
            <a:avLst/>
          </a:prstGeom>
        </p:spPr>
        <p:txBody>
          <a:bodyPr vert="horz" lIns="91553" tIns="45776" rIns="91553" bIns="457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2" y="9440647"/>
            <a:ext cx="2949786" cy="498692"/>
          </a:xfrm>
          <a:prstGeom prst="rect">
            <a:avLst/>
          </a:prstGeom>
        </p:spPr>
        <p:txBody>
          <a:bodyPr vert="horz" lIns="91553" tIns="45776" rIns="91553" bIns="45776" rtlCol="0" anchor="b"/>
          <a:lstStyle>
            <a:lvl1pPr algn="l">
              <a:defRPr sz="1200"/>
            </a:lvl1pPr>
          </a:lstStyle>
          <a:p>
            <a:endParaRPr lang="en-NZ"/>
          </a:p>
        </p:txBody>
      </p:sp>
      <p:sp>
        <p:nvSpPr>
          <p:cNvPr id="7" name="Slide Number Placeholder 6"/>
          <p:cNvSpPr>
            <a:spLocks noGrp="1"/>
          </p:cNvSpPr>
          <p:nvPr>
            <p:ph type="sldNum" sz="quarter" idx="5"/>
          </p:nvPr>
        </p:nvSpPr>
        <p:spPr>
          <a:xfrm>
            <a:off x="3855839" y="9440647"/>
            <a:ext cx="2949786" cy="498692"/>
          </a:xfrm>
          <a:prstGeom prst="rect">
            <a:avLst/>
          </a:prstGeom>
        </p:spPr>
        <p:txBody>
          <a:bodyPr vert="horz" lIns="91553" tIns="45776" rIns="91553" bIns="45776" rtlCol="0" anchor="b"/>
          <a:lstStyle>
            <a:lvl1pPr algn="r">
              <a:defRPr sz="1200"/>
            </a:lvl1pPr>
          </a:lstStyle>
          <a:p>
            <a:fld id="{F6875E11-DCB6-4468-B232-9328D8BC82A9}" type="slidenum">
              <a:rPr lang="en-NZ" smtClean="0"/>
              <a:t>‹#›</a:t>
            </a:fld>
            <a:endParaRPr lang="en-NZ"/>
          </a:p>
        </p:txBody>
      </p:sp>
    </p:spTree>
    <p:extLst>
      <p:ext uri="{BB962C8B-B14F-4D97-AF65-F5344CB8AC3E}">
        <p14:creationId xmlns:p14="http://schemas.microsoft.com/office/powerpoint/2010/main" val="4229418739"/>
      </p:ext>
    </p:extLst>
  </p:cSld>
  <p:clrMap bg1="lt1" tx1="dk1" bg2="lt2" tx2="dk2" accent1="accent1" accent2="accent2" accent3="accent3" accent4="accent4" accent5="accent5" accent6="accent6" hlink="hlink" folHlink="folHlink"/>
  <p:notesStyle>
    <a:lvl1pPr marL="0" algn="l" defTabSz="1220910" rtl="0" eaLnBrk="1" latinLnBrk="0" hangingPunct="1">
      <a:defRPr sz="1604" kern="1200">
        <a:solidFill>
          <a:schemeClr val="tx1"/>
        </a:solidFill>
        <a:latin typeface="+mn-lt"/>
        <a:ea typeface="+mn-ea"/>
        <a:cs typeface="+mn-cs"/>
      </a:defRPr>
    </a:lvl1pPr>
    <a:lvl2pPr marL="610454" algn="l" defTabSz="1220910" rtl="0" eaLnBrk="1" latinLnBrk="0" hangingPunct="1">
      <a:defRPr sz="1604" kern="1200">
        <a:solidFill>
          <a:schemeClr val="tx1"/>
        </a:solidFill>
        <a:latin typeface="+mn-lt"/>
        <a:ea typeface="+mn-ea"/>
        <a:cs typeface="+mn-cs"/>
      </a:defRPr>
    </a:lvl2pPr>
    <a:lvl3pPr marL="1220910" algn="l" defTabSz="1220910" rtl="0" eaLnBrk="1" latinLnBrk="0" hangingPunct="1">
      <a:defRPr sz="1604" kern="1200">
        <a:solidFill>
          <a:schemeClr val="tx1"/>
        </a:solidFill>
        <a:latin typeface="+mn-lt"/>
        <a:ea typeface="+mn-ea"/>
        <a:cs typeface="+mn-cs"/>
      </a:defRPr>
    </a:lvl3pPr>
    <a:lvl4pPr marL="1831364" algn="l" defTabSz="1220910" rtl="0" eaLnBrk="1" latinLnBrk="0" hangingPunct="1">
      <a:defRPr sz="1604" kern="1200">
        <a:solidFill>
          <a:schemeClr val="tx1"/>
        </a:solidFill>
        <a:latin typeface="+mn-lt"/>
        <a:ea typeface="+mn-ea"/>
        <a:cs typeface="+mn-cs"/>
      </a:defRPr>
    </a:lvl4pPr>
    <a:lvl5pPr marL="2441817" algn="l" defTabSz="1220910" rtl="0" eaLnBrk="1" latinLnBrk="0" hangingPunct="1">
      <a:defRPr sz="1604" kern="1200">
        <a:solidFill>
          <a:schemeClr val="tx1"/>
        </a:solidFill>
        <a:latin typeface="+mn-lt"/>
        <a:ea typeface="+mn-ea"/>
        <a:cs typeface="+mn-cs"/>
      </a:defRPr>
    </a:lvl5pPr>
    <a:lvl6pPr marL="3052274" algn="l" defTabSz="1220910" rtl="0" eaLnBrk="1" latinLnBrk="0" hangingPunct="1">
      <a:defRPr sz="1604" kern="1200">
        <a:solidFill>
          <a:schemeClr val="tx1"/>
        </a:solidFill>
        <a:latin typeface="+mn-lt"/>
        <a:ea typeface="+mn-ea"/>
        <a:cs typeface="+mn-cs"/>
      </a:defRPr>
    </a:lvl6pPr>
    <a:lvl7pPr marL="3662728" algn="l" defTabSz="1220910" rtl="0" eaLnBrk="1" latinLnBrk="0" hangingPunct="1">
      <a:defRPr sz="1604" kern="1200">
        <a:solidFill>
          <a:schemeClr val="tx1"/>
        </a:solidFill>
        <a:latin typeface="+mn-lt"/>
        <a:ea typeface="+mn-ea"/>
        <a:cs typeface="+mn-cs"/>
      </a:defRPr>
    </a:lvl7pPr>
    <a:lvl8pPr marL="4273181" algn="l" defTabSz="1220910" rtl="0" eaLnBrk="1" latinLnBrk="0" hangingPunct="1">
      <a:defRPr sz="1604" kern="1200">
        <a:solidFill>
          <a:schemeClr val="tx1"/>
        </a:solidFill>
        <a:latin typeface="+mn-lt"/>
        <a:ea typeface="+mn-ea"/>
        <a:cs typeface="+mn-cs"/>
      </a:defRPr>
    </a:lvl8pPr>
    <a:lvl9pPr marL="4883637" algn="l" defTabSz="1220910" rtl="0" eaLnBrk="1" latinLnBrk="0" hangingPunct="1">
      <a:defRPr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5AFF8-F597-4E33-8F51-9BCB7A8A1423}"/>
              </a:ext>
            </a:extLst>
          </p:cNvPr>
          <p:cNvSpPr>
            <a:spLocks noGrp="1"/>
          </p:cNvSpPr>
          <p:nvPr>
            <p:ph type="ctrTitle"/>
          </p:nvPr>
        </p:nvSpPr>
        <p:spPr>
          <a:xfrm>
            <a:off x="1600872" y="1570977"/>
            <a:ext cx="9601200" cy="3342957"/>
          </a:xfrm>
        </p:spPr>
        <p:txBody>
          <a:bodyPr anchor="b"/>
          <a:lstStyle>
            <a:lvl1pPr algn="ctr">
              <a:defRPr sz="5080"/>
            </a:lvl1pPr>
          </a:lstStyle>
          <a:p>
            <a:r>
              <a:rPr lang="en-US"/>
              <a:t>Click to edit Master title style</a:t>
            </a:r>
            <a:endParaRPr lang="en-NZ"/>
          </a:p>
        </p:txBody>
      </p:sp>
      <p:sp>
        <p:nvSpPr>
          <p:cNvPr id="3" name="Subtitle 2">
            <a:extLst>
              <a:ext uri="{FF2B5EF4-FFF2-40B4-BE49-F238E27FC236}">
                <a16:creationId xmlns:a16="http://schemas.microsoft.com/office/drawing/2014/main" id="{1FB91DE3-623C-46C9-8061-A668F4CB5D9A}"/>
              </a:ext>
            </a:extLst>
          </p:cNvPr>
          <p:cNvSpPr>
            <a:spLocks noGrp="1"/>
          </p:cNvSpPr>
          <p:nvPr>
            <p:ph type="subTitle" idx="1"/>
          </p:nvPr>
        </p:nvSpPr>
        <p:spPr>
          <a:xfrm>
            <a:off x="1600872" y="5042234"/>
            <a:ext cx="9601200" cy="2319398"/>
          </a:xfrm>
        </p:spPr>
        <p:txBody>
          <a:bodyPr/>
          <a:lstStyle>
            <a:lvl1pPr marL="0" indent="0" algn="ctr">
              <a:buNone/>
              <a:defRPr sz="2032"/>
            </a:lvl1pPr>
            <a:lvl2pPr marL="387111" indent="0" algn="ctr">
              <a:buNone/>
              <a:defRPr sz="1693"/>
            </a:lvl2pPr>
            <a:lvl3pPr marL="774222" indent="0" algn="ctr">
              <a:buNone/>
              <a:defRPr sz="1524"/>
            </a:lvl3pPr>
            <a:lvl4pPr marL="1161334" indent="0" algn="ctr">
              <a:buNone/>
              <a:defRPr sz="1355"/>
            </a:lvl4pPr>
            <a:lvl5pPr marL="1548445" indent="0" algn="ctr">
              <a:buNone/>
              <a:defRPr sz="1355"/>
            </a:lvl5pPr>
            <a:lvl6pPr marL="1935556" indent="0" algn="ctr">
              <a:buNone/>
              <a:defRPr sz="1355"/>
            </a:lvl6pPr>
            <a:lvl7pPr marL="2322667" indent="0" algn="ctr">
              <a:buNone/>
              <a:defRPr sz="1355"/>
            </a:lvl7pPr>
            <a:lvl8pPr marL="2709779" indent="0" algn="ctr">
              <a:buNone/>
              <a:defRPr sz="1355"/>
            </a:lvl8pPr>
            <a:lvl9pPr marL="3096890" indent="0" algn="ctr">
              <a:buNone/>
              <a:defRPr sz="1355"/>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C789AD3E-B496-40FC-80AF-8AB29562C93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AB7B3194-B5A6-47C5-A6EF-A870AD83D0E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940E4F8-A736-4547-B54A-0DC0607E7887}"/>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874683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EDA7D-8AD1-46D8-A00C-3BBB20CF9289}"/>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6906B1A4-705C-47E8-A170-FCACC72CFA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65603E5-1043-481F-8E41-604074C3E85E}"/>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F25E7C83-8A8B-437D-816C-45A5623E6B6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62D6EF5-F3B9-4E23-89FB-6AC376EE986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33622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90180A-8D3D-4035-BA71-762C7CC8F55B}"/>
              </a:ext>
            </a:extLst>
          </p:cNvPr>
          <p:cNvSpPr>
            <a:spLocks noGrp="1"/>
          </p:cNvSpPr>
          <p:nvPr>
            <p:ph type="title" orient="vert"/>
          </p:nvPr>
        </p:nvSpPr>
        <p:spPr>
          <a:xfrm>
            <a:off x="9161667" y="511779"/>
            <a:ext cx="2759521"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A6B7A2-E3D6-4DCF-9F4A-8FD572B9B13B}"/>
              </a:ext>
            </a:extLst>
          </p:cNvPr>
          <p:cNvSpPr>
            <a:spLocks noGrp="1"/>
          </p:cNvSpPr>
          <p:nvPr>
            <p:ph type="body" orient="vert" idx="1"/>
          </p:nvPr>
        </p:nvSpPr>
        <p:spPr>
          <a:xfrm>
            <a:off x="880414" y="511779"/>
            <a:ext cx="8152215"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9DE0F23-A188-4E9B-820D-43CB10D5E20C}"/>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DE2F0498-7E8B-47E0-A0F1-A8C33D9D2A2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E50EF78-FB33-4AC8-A607-211AAB81D8A0}"/>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99235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18BD6-37FC-42B2-BF9A-863687EA6788}"/>
              </a:ext>
            </a:extLst>
          </p:cNvPr>
          <p:cNvSpPr>
            <a:spLocks noGrp="1"/>
          </p:cNvSpPr>
          <p:nvPr>
            <p:ph type="ctrTitle"/>
          </p:nvPr>
        </p:nvSpPr>
        <p:spPr>
          <a:xfrm>
            <a:off x="1600872" y="1570977"/>
            <a:ext cx="9601200" cy="3342957"/>
          </a:xfrm>
        </p:spPr>
        <p:txBody>
          <a:bodyPr anchor="b"/>
          <a:lstStyle>
            <a:lvl1pPr algn="ctr">
              <a:defRPr sz="5080"/>
            </a:lvl1pPr>
          </a:lstStyle>
          <a:p>
            <a:r>
              <a:rPr lang="en-US"/>
              <a:t>Click to edit Master title style</a:t>
            </a:r>
            <a:endParaRPr lang="en-NZ"/>
          </a:p>
        </p:txBody>
      </p:sp>
      <p:sp>
        <p:nvSpPr>
          <p:cNvPr id="3" name="Subtitle 2">
            <a:extLst>
              <a:ext uri="{FF2B5EF4-FFF2-40B4-BE49-F238E27FC236}">
                <a16:creationId xmlns:a16="http://schemas.microsoft.com/office/drawing/2014/main" id="{047A8349-4796-42E3-A719-BB4553BBA748}"/>
              </a:ext>
            </a:extLst>
          </p:cNvPr>
          <p:cNvSpPr>
            <a:spLocks noGrp="1"/>
          </p:cNvSpPr>
          <p:nvPr>
            <p:ph type="subTitle" idx="1"/>
          </p:nvPr>
        </p:nvSpPr>
        <p:spPr>
          <a:xfrm>
            <a:off x="1600872" y="5042234"/>
            <a:ext cx="9601200" cy="2319398"/>
          </a:xfrm>
        </p:spPr>
        <p:txBody>
          <a:bodyPr/>
          <a:lstStyle>
            <a:lvl1pPr marL="0" indent="0" algn="ctr">
              <a:buNone/>
              <a:defRPr sz="2032"/>
            </a:lvl1pPr>
            <a:lvl2pPr marL="387111" indent="0" algn="ctr">
              <a:buNone/>
              <a:defRPr sz="1693"/>
            </a:lvl2pPr>
            <a:lvl3pPr marL="774222" indent="0" algn="ctr">
              <a:buNone/>
              <a:defRPr sz="1524"/>
            </a:lvl3pPr>
            <a:lvl4pPr marL="1161334" indent="0" algn="ctr">
              <a:buNone/>
              <a:defRPr sz="1355"/>
            </a:lvl4pPr>
            <a:lvl5pPr marL="1548445" indent="0" algn="ctr">
              <a:buNone/>
              <a:defRPr sz="1355"/>
            </a:lvl5pPr>
            <a:lvl6pPr marL="1935556" indent="0" algn="ctr">
              <a:buNone/>
              <a:defRPr sz="1355"/>
            </a:lvl6pPr>
            <a:lvl7pPr marL="2322667" indent="0" algn="ctr">
              <a:buNone/>
              <a:defRPr sz="1355"/>
            </a:lvl7pPr>
            <a:lvl8pPr marL="2709779" indent="0" algn="ctr">
              <a:buNone/>
              <a:defRPr sz="1355"/>
            </a:lvl8pPr>
            <a:lvl9pPr marL="3096890" indent="0" algn="ctr">
              <a:buNone/>
              <a:defRPr sz="1355"/>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BD8754DE-7DB0-4D42-A8E7-9FF3B7992C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6765FBA-F936-477D-AB75-822B64B0C85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078BDF5-534D-4A53-B376-0644C75B0DD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945965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55B8A-4064-48DA-9CF8-BEAD3092A79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BA01E636-4971-4F70-82BB-B23F6E27A0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6DD3E6C-14F8-4FE6-80BC-70AA0857449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53A64449-3519-4B6A-B49C-C547D6AEB2D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DDF3199-47E4-4F2E-B97B-54CABDF25223}"/>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909967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0D5ED-0C58-41D7-BF22-5C7A03A18BE5}"/>
              </a:ext>
            </a:extLst>
          </p:cNvPr>
          <p:cNvSpPr>
            <a:spLocks noGrp="1"/>
          </p:cNvSpPr>
          <p:nvPr>
            <p:ph type="title"/>
          </p:nvPr>
        </p:nvSpPr>
        <p:spPr>
          <a:xfrm>
            <a:off x="873693" y="2393530"/>
            <a:ext cx="11040775" cy="3994441"/>
          </a:xfrm>
        </p:spPr>
        <p:txBody>
          <a:bodyPr anchor="b"/>
          <a:lstStyle>
            <a:lvl1pPr>
              <a:defRPr sz="508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1C41F3E-FC3D-4398-939C-4699B0ADB350}"/>
              </a:ext>
            </a:extLst>
          </p:cNvPr>
          <p:cNvSpPr>
            <a:spLocks noGrp="1"/>
          </p:cNvSpPr>
          <p:nvPr>
            <p:ph type="body" idx="1"/>
          </p:nvPr>
        </p:nvSpPr>
        <p:spPr>
          <a:xfrm>
            <a:off x="873693" y="6425036"/>
            <a:ext cx="11040775" cy="2099861"/>
          </a:xfrm>
        </p:spPr>
        <p:txBody>
          <a:bodyPr/>
          <a:lstStyle>
            <a:lvl1pPr marL="0" indent="0">
              <a:buNone/>
              <a:defRPr sz="2032">
                <a:solidFill>
                  <a:schemeClr val="tx1">
                    <a:tint val="75000"/>
                  </a:schemeClr>
                </a:solidFill>
              </a:defRPr>
            </a:lvl1pPr>
            <a:lvl2pPr marL="387111" indent="0">
              <a:buNone/>
              <a:defRPr sz="1693">
                <a:solidFill>
                  <a:schemeClr val="tx1">
                    <a:tint val="75000"/>
                  </a:schemeClr>
                </a:solidFill>
              </a:defRPr>
            </a:lvl2pPr>
            <a:lvl3pPr marL="774222" indent="0">
              <a:buNone/>
              <a:defRPr sz="1524">
                <a:solidFill>
                  <a:schemeClr val="tx1">
                    <a:tint val="75000"/>
                  </a:schemeClr>
                </a:solidFill>
              </a:defRPr>
            </a:lvl3pPr>
            <a:lvl4pPr marL="1161334" indent="0">
              <a:buNone/>
              <a:defRPr sz="1355">
                <a:solidFill>
                  <a:schemeClr val="tx1">
                    <a:tint val="75000"/>
                  </a:schemeClr>
                </a:solidFill>
              </a:defRPr>
            </a:lvl4pPr>
            <a:lvl5pPr marL="1548445" indent="0">
              <a:buNone/>
              <a:defRPr sz="1355">
                <a:solidFill>
                  <a:schemeClr val="tx1">
                    <a:tint val="75000"/>
                  </a:schemeClr>
                </a:solidFill>
              </a:defRPr>
            </a:lvl5pPr>
            <a:lvl6pPr marL="1935556" indent="0">
              <a:buNone/>
              <a:defRPr sz="1355">
                <a:solidFill>
                  <a:schemeClr val="tx1">
                    <a:tint val="75000"/>
                  </a:schemeClr>
                </a:solidFill>
              </a:defRPr>
            </a:lvl6pPr>
            <a:lvl7pPr marL="2322667" indent="0">
              <a:buNone/>
              <a:defRPr sz="1355">
                <a:solidFill>
                  <a:schemeClr val="tx1">
                    <a:tint val="75000"/>
                  </a:schemeClr>
                </a:solidFill>
              </a:defRPr>
            </a:lvl7pPr>
            <a:lvl8pPr marL="2709779" indent="0">
              <a:buNone/>
              <a:defRPr sz="1355">
                <a:solidFill>
                  <a:schemeClr val="tx1">
                    <a:tint val="75000"/>
                  </a:schemeClr>
                </a:solidFill>
              </a:defRPr>
            </a:lvl8pPr>
            <a:lvl9pPr marL="3096890" indent="0">
              <a:buNone/>
              <a:defRPr sz="135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63052-32D5-4DED-8EA3-D1B7F9B9B90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480DA916-B4B0-4B5B-9F0C-584F2A4F380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4FEA1D5-D5F4-4382-98F7-D8380BBC89C2}"/>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574749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85BD4-DA05-4DB0-97AD-6B72E57C48C2}"/>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5C1BFA19-3674-45C5-A7E2-03A8E93D25E1}"/>
              </a:ext>
            </a:extLst>
          </p:cNvPr>
          <p:cNvSpPr>
            <a:spLocks noGrp="1"/>
          </p:cNvSpPr>
          <p:nvPr>
            <p:ph sz="half" idx="1"/>
          </p:nvPr>
        </p:nvSpPr>
        <p:spPr>
          <a:xfrm>
            <a:off x="880415" y="2556045"/>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974D9CF0-9645-40FB-B6CA-BFCE5970F2F5}"/>
              </a:ext>
            </a:extLst>
          </p:cNvPr>
          <p:cNvSpPr>
            <a:spLocks noGrp="1"/>
          </p:cNvSpPr>
          <p:nvPr>
            <p:ph sz="half" idx="2"/>
          </p:nvPr>
        </p:nvSpPr>
        <p:spPr>
          <a:xfrm>
            <a:off x="6465321" y="2556045"/>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14EFB1DE-605D-4F74-80F9-7788EE921C81}"/>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A0377220-FBB5-4915-899E-BBAF43099907}"/>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3F1E1B1-BBA1-42C4-A05E-5780D203E864}"/>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697333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DA50-2610-46A5-9AD5-59A4E4B23777}"/>
              </a:ext>
            </a:extLst>
          </p:cNvPr>
          <p:cNvSpPr>
            <a:spLocks noGrp="1"/>
          </p:cNvSpPr>
          <p:nvPr>
            <p:ph type="title"/>
          </p:nvPr>
        </p:nvSpPr>
        <p:spPr>
          <a:xfrm>
            <a:off x="881759" y="511781"/>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97897BBB-9FB6-4C8A-A962-4DB6AE5D7AA0}"/>
              </a:ext>
            </a:extLst>
          </p:cNvPr>
          <p:cNvSpPr>
            <a:spLocks noGrp="1"/>
          </p:cNvSpPr>
          <p:nvPr>
            <p:ph type="body" idx="1"/>
          </p:nvPr>
        </p:nvSpPr>
        <p:spPr>
          <a:xfrm>
            <a:off x="881757" y="2353613"/>
            <a:ext cx="5415545"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4" name="Content Placeholder 3">
            <a:extLst>
              <a:ext uri="{FF2B5EF4-FFF2-40B4-BE49-F238E27FC236}">
                <a16:creationId xmlns:a16="http://schemas.microsoft.com/office/drawing/2014/main" id="{AF3A78BE-A9EF-4DEB-A635-322E619AF4B7}"/>
              </a:ext>
            </a:extLst>
          </p:cNvPr>
          <p:cNvSpPr>
            <a:spLocks noGrp="1"/>
          </p:cNvSpPr>
          <p:nvPr>
            <p:ph sz="half" idx="2"/>
          </p:nvPr>
        </p:nvSpPr>
        <p:spPr>
          <a:xfrm>
            <a:off x="881757" y="3506898"/>
            <a:ext cx="5415545" cy="51591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2348DFF6-E540-4706-8E6A-38F0E5B5F7A6}"/>
              </a:ext>
            </a:extLst>
          </p:cNvPr>
          <p:cNvSpPr>
            <a:spLocks noGrp="1"/>
          </p:cNvSpPr>
          <p:nvPr>
            <p:ph type="body" sz="quarter" idx="3"/>
          </p:nvPr>
        </p:nvSpPr>
        <p:spPr>
          <a:xfrm>
            <a:off x="6481449" y="2353613"/>
            <a:ext cx="5441083"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6" name="Content Placeholder 5">
            <a:extLst>
              <a:ext uri="{FF2B5EF4-FFF2-40B4-BE49-F238E27FC236}">
                <a16:creationId xmlns:a16="http://schemas.microsoft.com/office/drawing/2014/main" id="{4B148783-9004-4B5A-BE6C-F1E984AFB7B1}"/>
              </a:ext>
            </a:extLst>
          </p:cNvPr>
          <p:cNvSpPr>
            <a:spLocks noGrp="1"/>
          </p:cNvSpPr>
          <p:nvPr>
            <p:ph sz="quarter" idx="4"/>
          </p:nvPr>
        </p:nvSpPr>
        <p:spPr>
          <a:xfrm>
            <a:off x="6481449" y="3506898"/>
            <a:ext cx="5441083" cy="51591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18B1D888-B111-4580-9C6D-10389DA723B8}"/>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8" name="Footer Placeholder 7">
            <a:extLst>
              <a:ext uri="{FF2B5EF4-FFF2-40B4-BE49-F238E27FC236}">
                <a16:creationId xmlns:a16="http://schemas.microsoft.com/office/drawing/2014/main" id="{AF9E3852-5147-4C09-A17E-E318C572642B}"/>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BD5A1DD2-5E25-4ECB-B62B-00D52B1E8C5F}"/>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916464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3C45A-466E-4263-AE51-764896C667DB}"/>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432B1F9B-4323-4964-A7A0-286ECDF4970F}"/>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4" name="Footer Placeholder 3">
            <a:extLst>
              <a:ext uri="{FF2B5EF4-FFF2-40B4-BE49-F238E27FC236}">
                <a16:creationId xmlns:a16="http://schemas.microsoft.com/office/drawing/2014/main" id="{EC391BC5-1BC6-458A-A2C9-B812016C5FDB}"/>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E466748B-066F-4961-B8EF-D6568558775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726499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240CA4-30C8-44B2-877D-6EEF11ADC37D}"/>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3" name="Footer Placeholder 2">
            <a:extLst>
              <a:ext uri="{FF2B5EF4-FFF2-40B4-BE49-F238E27FC236}">
                <a16:creationId xmlns:a16="http://schemas.microsoft.com/office/drawing/2014/main" id="{228D1B35-2A82-49BD-8965-62DC1100B248}"/>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4402D1A6-E8D9-48E5-B8FD-9DC199C512BE}"/>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146773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C7D37-C4B4-44E6-AE67-FA8BDE27D00A}"/>
              </a:ext>
            </a:extLst>
          </p:cNvPr>
          <p:cNvSpPr>
            <a:spLocks noGrp="1"/>
          </p:cNvSpPr>
          <p:nvPr>
            <p:ph type="title"/>
          </p:nvPr>
        </p:nvSpPr>
        <p:spPr>
          <a:xfrm>
            <a:off x="881758" y="640081"/>
            <a:ext cx="4129201" cy="2240993"/>
          </a:xfrm>
        </p:spPr>
        <p:txBody>
          <a:bodyPr anchor="b"/>
          <a:lstStyle>
            <a:lvl1pPr>
              <a:defRPr sz="2709"/>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49DAF5EF-1C8F-42D3-8E41-22B56E4E2995}"/>
              </a:ext>
            </a:extLst>
          </p:cNvPr>
          <p:cNvSpPr>
            <a:spLocks noGrp="1"/>
          </p:cNvSpPr>
          <p:nvPr>
            <p:ph idx="1"/>
          </p:nvPr>
        </p:nvSpPr>
        <p:spPr>
          <a:xfrm>
            <a:off x="5442430" y="1382802"/>
            <a:ext cx="6480103" cy="6822768"/>
          </a:xfrm>
        </p:spPr>
        <p:txBody>
          <a:bodyPr/>
          <a:lstStyle>
            <a:lvl1pPr>
              <a:defRPr sz="2709"/>
            </a:lvl1pPr>
            <a:lvl2pPr>
              <a:defRPr sz="2371"/>
            </a:lvl2pPr>
            <a:lvl3pPr>
              <a:defRPr sz="2032"/>
            </a:lvl3pPr>
            <a:lvl4pPr>
              <a:defRPr sz="1693"/>
            </a:lvl4pPr>
            <a:lvl5pPr>
              <a:defRPr sz="1693"/>
            </a:lvl5pPr>
            <a:lvl6pPr>
              <a:defRPr sz="1693"/>
            </a:lvl6pPr>
            <a:lvl7pPr>
              <a:defRPr sz="1693"/>
            </a:lvl7pPr>
            <a:lvl8pPr>
              <a:defRPr sz="1693"/>
            </a:lvl8pPr>
            <a:lvl9pPr>
              <a:defRPr sz="16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85F69D5-0A82-496F-9D2D-71BDD43FE17D}"/>
              </a:ext>
            </a:extLst>
          </p:cNvPr>
          <p:cNvSpPr>
            <a:spLocks noGrp="1"/>
          </p:cNvSpPr>
          <p:nvPr>
            <p:ph type="body" sz="half" idx="2"/>
          </p:nvPr>
        </p:nvSpPr>
        <p:spPr>
          <a:xfrm>
            <a:off x="881758" y="2881073"/>
            <a:ext cx="4129201"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302DBBEC-6F11-4697-83B2-839C2BC3514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83BCB3E8-E2DB-4C1D-AA0B-D708311602D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0F40864-DD5A-4108-A214-14F8CFE7E04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49476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0F1A-0643-4C6B-83EA-D44EA0845E6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AA2714CE-2223-45CC-976D-4CF614D21D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3DA3766-B902-4AE7-B4F5-E4FCEFF2683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981A43B8-43A2-480F-97D2-C2635FC7A7C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206CE7C-F989-4747-993F-CFB8D93C70D2}"/>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6239807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7457-6DCE-499F-A986-EC51BD96E148}"/>
              </a:ext>
            </a:extLst>
          </p:cNvPr>
          <p:cNvSpPr>
            <a:spLocks noGrp="1"/>
          </p:cNvSpPr>
          <p:nvPr>
            <p:ph type="title"/>
          </p:nvPr>
        </p:nvSpPr>
        <p:spPr>
          <a:xfrm>
            <a:off x="881758" y="640081"/>
            <a:ext cx="4129201" cy="2240993"/>
          </a:xfrm>
        </p:spPr>
        <p:txBody>
          <a:bodyPr anchor="b"/>
          <a:lstStyle>
            <a:lvl1pPr>
              <a:defRPr sz="2709"/>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3543309F-2C4B-448F-B95A-B97DA2AE519D}"/>
              </a:ext>
            </a:extLst>
          </p:cNvPr>
          <p:cNvSpPr>
            <a:spLocks noGrp="1"/>
          </p:cNvSpPr>
          <p:nvPr>
            <p:ph type="pic" idx="1"/>
          </p:nvPr>
        </p:nvSpPr>
        <p:spPr>
          <a:xfrm>
            <a:off x="5442430" y="1382802"/>
            <a:ext cx="6480103" cy="6822768"/>
          </a:xfrm>
        </p:spPr>
        <p:txBody>
          <a:bodyPr/>
          <a:lstStyle>
            <a:lvl1pPr marL="0" indent="0">
              <a:buNone/>
              <a:defRPr sz="2709"/>
            </a:lvl1pPr>
            <a:lvl2pPr marL="387111" indent="0">
              <a:buNone/>
              <a:defRPr sz="2371"/>
            </a:lvl2pPr>
            <a:lvl3pPr marL="774222" indent="0">
              <a:buNone/>
              <a:defRPr sz="2032"/>
            </a:lvl3pPr>
            <a:lvl4pPr marL="1161334" indent="0">
              <a:buNone/>
              <a:defRPr sz="1693"/>
            </a:lvl4pPr>
            <a:lvl5pPr marL="1548445" indent="0">
              <a:buNone/>
              <a:defRPr sz="1693"/>
            </a:lvl5pPr>
            <a:lvl6pPr marL="1935556" indent="0">
              <a:buNone/>
              <a:defRPr sz="1693"/>
            </a:lvl6pPr>
            <a:lvl7pPr marL="2322667" indent="0">
              <a:buNone/>
              <a:defRPr sz="1693"/>
            </a:lvl7pPr>
            <a:lvl8pPr marL="2709779" indent="0">
              <a:buNone/>
              <a:defRPr sz="1693"/>
            </a:lvl8pPr>
            <a:lvl9pPr marL="3096890" indent="0">
              <a:buNone/>
              <a:defRPr sz="1693"/>
            </a:lvl9pPr>
          </a:lstStyle>
          <a:p>
            <a:endParaRPr lang="en-NZ"/>
          </a:p>
        </p:txBody>
      </p:sp>
      <p:sp>
        <p:nvSpPr>
          <p:cNvPr id="4" name="Text Placeholder 3">
            <a:extLst>
              <a:ext uri="{FF2B5EF4-FFF2-40B4-BE49-F238E27FC236}">
                <a16:creationId xmlns:a16="http://schemas.microsoft.com/office/drawing/2014/main" id="{77AD0DE9-B707-4541-9AF0-C7D17B7C7F13}"/>
              </a:ext>
            </a:extLst>
          </p:cNvPr>
          <p:cNvSpPr>
            <a:spLocks noGrp="1"/>
          </p:cNvSpPr>
          <p:nvPr>
            <p:ph type="body" sz="half" idx="2"/>
          </p:nvPr>
        </p:nvSpPr>
        <p:spPr>
          <a:xfrm>
            <a:off x="881758" y="2881073"/>
            <a:ext cx="4129201"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884AB615-473B-4B79-A169-97E1A10E23F5}"/>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F6C1764C-6302-4C0E-9065-37D32C6283D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1C21E33D-FF80-4D20-B460-E1A3561745E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4016382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E29DE-05E9-402C-BFF6-B5B6A16997A5}"/>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73AC246C-6367-4132-91A5-0EA3681A41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183724C-70FA-4F8E-8436-7211DBEA2A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FD2E1C30-905B-444C-8E0F-F6FF9A09B42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49984FB-53E3-4099-A51D-580ACB9D97C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075009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8DE459-EF28-48B5-A054-0A551E640354}"/>
              </a:ext>
            </a:extLst>
          </p:cNvPr>
          <p:cNvSpPr>
            <a:spLocks noGrp="1"/>
          </p:cNvSpPr>
          <p:nvPr>
            <p:ph type="title" orient="vert"/>
          </p:nvPr>
        </p:nvSpPr>
        <p:spPr>
          <a:xfrm>
            <a:off x="9161667" y="511779"/>
            <a:ext cx="2759521"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3EFE514-55DB-4EBB-B4A7-CE3DBEA8B1EB}"/>
              </a:ext>
            </a:extLst>
          </p:cNvPr>
          <p:cNvSpPr>
            <a:spLocks noGrp="1"/>
          </p:cNvSpPr>
          <p:nvPr>
            <p:ph type="body" orient="vert" idx="1"/>
          </p:nvPr>
        </p:nvSpPr>
        <p:spPr>
          <a:xfrm>
            <a:off x="880414" y="511779"/>
            <a:ext cx="8152215"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5BAAE50-A03E-41A1-9AC5-4E38A34BB6C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3B6D30E-5424-4F63-B116-4A40F7376F2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91049AA-0B70-4D22-A608-4DC05B3E542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16163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087497007"/>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4249572852"/>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73391892"/>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167131440"/>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4232099795"/>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672131151"/>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1000500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C899-8F1B-4552-BA76-F18F6070F955}"/>
              </a:ext>
            </a:extLst>
          </p:cNvPr>
          <p:cNvSpPr>
            <a:spLocks noGrp="1"/>
          </p:cNvSpPr>
          <p:nvPr>
            <p:ph type="title"/>
          </p:nvPr>
        </p:nvSpPr>
        <p:spPr>
          <a:xfrm>
            <a:off x="873693" y="2393530"/>
            <a:ext cx="11040775" cy="3994441"/>
          </a:xfrm>
        </p:spPr>
        <p:txBody>
          <a:bodyPr anchor="b"/>
          <a:lstStyle>
            <a:lvl1pPr>
              <a:defRPr sz="508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6863F5B6-1853-439C-8F2F-8D3754A1AC30}"/>
              </a:ext>
            </a:extLst>
          </p:cNvPr>
          <p:cNvSpPr>
            <a:spLocks noGrp="1"/>
          </p:cNvSpPr>
          <p:nvPr>
            <p:ph type="body" idx="1"/>
          </p:nvPr>
        </p:nvSpPr>
        <p:spPr>
          <a:xfrm>
            <a:off x="873693" y="6425036"/>
            <a:ext cx="11040775" cy="2099861"/>
          </a:xfrm>
        </p:spPr>
        <p:txBody>
          <a:bodyPr/>
          <a:lstStyle>
            <a:lvl1pPr marL="0" indent="0">
              <a:buNone/>
              <a:defRPr sz="2032">
                <a:solidFill>
                  <a:schemeClr val="tx1">
                    <a:tint val="75000"/>
                  </a:schemeClr>
                </a:solidFill>
              </a:defRPr>
            </a:lvl1pPr>
            <a:lvl2pPr marL="387111" indent="0">
              <a:buNone/>
              <a:defRPr sz="1693">
                <a:solidFill>
                  <a:schemeClr val="tx1">
                    <a:tint val="75000"/>
                  </a:schemeClr>
                </a:solidFill>
              </a:defRPr>
            </a:lvl2pPr>
            <a:lvl3pPr marL="774222" indent="0">
              <a:buNone/>
              <a:defRPr sz="1524">
                <a:solidFill>
                  <a:schemeClr val="tx1">
                    <a:tint val="75000"/>
                  </a:schemeClr>
                </a:solidFill>
              </a:defRPr>
            </a:lvl3pPr>
            <a:lvl4pPr marL="1161334" indent="0">
              <a:buNone/>
              <a:defRPr sz="1355">
                <a:solidFill>
                  <a:schemeClr val="tx1">
                    <a:tint val="75000"/>
                  </a:schemeClr>
                </a:solidFill>
              </a:defRPr>
            </a:lvl4pPr>
            <a:lvl5pPr marL="1548445" indent="0">
              <a:buNone/>
              <a:defRPr sz="1355">
                <a:solidFill>
                  <a:schemeClr val="tx1">
                    <a:tint val="75000"/>
                  </a:schemeClr>
                </a:solidFill>
              </a:defRPr>
            </a:lvl5pPr>
            <a:lvl6pPr marL="1935556" indent="0">
              <a:buNone/>
              <a:defRPr sz="1355">
                <a:solidFill>
                  <a:schemeClr val="tx1">
                    <a:tint val="75000"/>
                  </a:schemeClr>
                </a:solidFill>
              </a:defRPr>
            </a:lvl6pPr>
            <a:lvl7pPr marL="2322667" indent="0">
              <a:buNone/>
              <a:defRPr sz="1355">
                <a:solidFill>
                  <a:schemeClr val="tx1">
                    <a:tint val="75000"/>
                  </a:schemeClr>
                </a:solidFill>
              </a:defRPr>
            </a:lvl7pPr>
            <a:lvl8pPr marL="2709779" indent="0">
              <a:buNone/>
              <a:defRPr sz="1355">
                <a:solidFill>
                  <a:schemeClr val="tx1">
                    <a:tint val="75000"/>
                  </a:schemeClr>
                </a:solidFill>
              </a:defRPr>
            </a:lvl8pPr>
            <a:lvl9pPr marL="3096890" indent="0">
              <a:buNone/>
              <a:defRPr sz="135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430208-021A-4766-8FF0-CDEF3F28A30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591D7DBE-F486-41F0-852D-6C11BA223E4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57C0B72-AB5C-43A3-959A-3C60FC6EEB7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263723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226999541"/>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785212175"/>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189417140"/>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911819765"/>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886351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B1144694-557C-B044-9D5A-15D0740AEA3B}"/>
              </a:ext>
            </a:extLst>
          </p:cNvPr>
          <p:cNvSpPr>
            <a:spLocks noGrp="1"/>
          </p:cNvSpPr>
          <p:nvPr>
            <p:ph type="body" sz="quarter" idx="12" hasCustomPrompt="1"/>
          </p:nvPr>
        </p:nvSpPr>
        <p:spPr>
          <a:xfrm>
            <a:off x="352866" y="4321995"/>
            <a:ext cx="9464224" cy="478608"/>
          </a:xfrm>
          <a:prstGeom prst="rect">
            <a:avLst/>
          </a:prstGeom>
        </p:spPr>
        <p:txBody>
          <a:bodyPr>
            <a:noAutofit/>
          </a:bodyPr>
          <a:lstStyle>
            <a:lvl1pPr marL="0" marR="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sz="2117" b="0" i="0">
                <a:solidFill>
                  <a:srgbClr val="E8731B"/>
                </a:solidFill>
                <a:latin typeface="Arial" panose="020B0604020202020204" pitchFamily="34" charset="0"/>
                <a:cs typeface="Arial" panose="020B0604020202020204" pitchFamily="34" charset="0"/>
              </a:defRPr>
            </a:lvl1pPr>
          </a:lstStyle>
          <a:p>
            <a:pPr marL="0" marR="0" lvl="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a:pPr>
            <a:r>
              <a:rPr lang="en-GB" dirty="0"/>
              <a:t>Click to add your subtitle here</a:t>
            </a:r>
          </a:p>
        </p:txBody>
      </p:sp>
      <p:sp>
        <p:nvSpPr>
          <p:cNvPr id="10" name="Text Placeholder 11">
            <a:extLst>
              <a:ext uri="{FF2B5EF4-FFF2-40B4-BE49-F238E27FC236}">
                <a16:creationId xmlns:a16="http://schemas.microsoft.com/office/drawing/2014/main" id="{198DB7BD-EE57-DB4F-9275-56BE1FB2AE3A}"/>
              </a:ext>
            </a:extLst>
          </p:cNvPr>
          <p:cNvSpPr>
            <a:spLocks noGrp="1"/>
          </p:cNvSpPr>
          <p:nvPr>
            <p:ph type="body" sz="quarter" idx="13" hasCustomPrompt="1"/>
          </p:nvPr>
        </p:nvSpPr>
        <p:spPr>
          <a:xfrm>
            <a:off x="352866" y="1488179"/>
            <a:ext cx="9464224" cy="2159118"/>
          </a:xfrm>
          <a:prstGeom prst="rect">
            <a:avLst/>
          </a:prstGeom>
        </p:spPr>
        <p:txBody>
          <a:bodyPr>
            <a:noAutofit/>
          </a:bodyPr>
          <a:lstStyle>
            <a:lvl1pPr marL="0" marR="0" indent="0" algn="l" defTabSz="700533" rtl="0" eaLnBrk="1" fontAlgn="auto" latinLnBrk="0" hangingPunct="1">
              <a:lnSpc>
                <a:spcPct val="80000"/>
              </a:lnSpc>
              <a:spcBef>
                <a:spcPts val="766"/>
              </a:spcBef>
              <a:spcAft>
                <a:spcPts val="0"/>
              </a:spcAft>
              <a:buClrTx/>
              <a:buSzTx/>
              <a:buFont typeface="Arial" panose="020B0604020202020204" pitchFamily="34" charset="0"/>
              <a:buNone/>
              <a:tabLst/>
              <a:defRPr sz="5080" b="1" i="0">
                <a:solidFill>
                  <a:schemeClr val="bg1"/>
                </a:solidFill>
                <a:latin typeface="Arial" panose="020B0604020202020204" pitchFamily="34" charset="0"/>
                <a:cs typeface="Arial" panose="020B0604020202020204" pitchFamily="34" charset="0"/>
              </a:defRPr>
            </a:lvl1pPr>
          </a:lstStyle>
          <a:p>
            <a:pPr marL="0" marR="0" lvl="0" indent="0" algn="l" defTabSz="700533" rtl="0" eaLnBrk="1" fontAlgn="auto" latinLnBrk="0" hangingPunct="1">
              <a:lnSpc>
                <a:spcPct val="80000"/>
              </a:lnSpc>
              <a:spcBef>
                <a:spcPts val="766"/>
              </a:spcBef>
              <a:spcAft>
                <a:spcPts val="0"/>
              </a:spcAft>
              <a:buClrTx/>
              <a:buSzTx/>
              <a:buFont typeface="Arial" panose="020B0604020202020204" pitchFamily="34" charset="0"/>
              <a:buNone/>
              <a:tabLst/>
              <a:defRPr/>
            </a:pPr>
            <a:r>
              <a:rPr lang="en-GB" dirty="0"/>
              <a:t>Click to add your report title here</a:t>
            </a:r>
          </a:p>
        </p:txBody>
      </p:sp>
      <p:pic>
        <p:nvPicPr>
          <p:cNvPr id="17" name="Picture 16" descr="A picture containing drawing&#10;&#10;Description automatically generated">
            <a:extLst>
              <a:ext uri="{FF2B5EF4-FFF2-40B4-BE49-F238E27FC236}">
                <a16:creationId xmlns:a16="http://schemas.microsoft.com/office/drawing/2014/main" id="{C263CAF4-8F91-9846-922A-0928C4735E8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868" y="7924290"/>
            <a:ext cx="2645270" cy="607862"/>
          </a:xfrm>
          <a:prstGeom prst="rect">
            <a:avLst/>
          </a:prstGeom>
        </p:spPr>
      </p:pic>
      <p:sp>
        <p:nvSpPr>
          <p:cNvPr id="7" name="Text Placeholder 7">
            <a:extLst>
              <a:ext uri="{FF2B5EF4-FFF2-40B4-BE49-F238E27FC236}">
                <a16:creationId xmlns:a16="http://schemas.microsoft.com/office/drawing/2014/main" id="{78CD9AD1-4005-DB45-B128-38C7ED80E7AA}"/>
              </a:ext>
            </a:extLst>
          </p:cNvPr>
          <p:cNvSpPr>
            <a:spLocks noGrp="1"/>
          </p:cNvSpPr>
          <p:nvPr>
            <p:ph type="body" sz="quarter" idx="14" hasCustomPrompt="1"/>
          </p:nvPr>
        </p:nvSpPr>
        <p:spPr>
          <a:xfrm>
            <a:off x="352866" y="5744837"/>
            <a:ext cx="9464224" cy="302758"/>
          </a:xfrm>
          <a:prstGeom prst="rect">
            <a:avLst/>
          </a:prstGeom>
        </p:spPr>
        <p:txBody>
          <a:bodyPr>
            <a:noAutofit/>
          </a:bodyPr>
          <a:lstStyle>
            <a:lvl1pPr marL="0" marR="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sz="1016" b="0" i="0">
                <a:solidFill>
                  <a:schemeClr val="bg1"/>
                </a:solidFill>
                <a:latin typeface="Calibri" panose="020F0502020204030204" pitchFamily="34" charset="0"/>
                <a:cs typeface="Calibri" panose="020F0502020204030204" pitchFamily="34" charset="0"/>
              </a:defRPr>
            </a:lvl1pPr>
          </a:lstStyle>
          <a:p>
            <a:pPr marL="0" marR="0" lvl="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a:pPr>
            <a:r>
              <a:rPr lang="en-GB" dirty="0"/>
              <a:t>Click to add your date here</a:t>
            </a:r>
          </a:p>
          <a:p>
            <a:pPr lvl="0"/>
            <a:endParaRPr lang="en-GB" dirty="0"/>
          </a:p>
        </p:txBody>
      </p:sp>
    </p:spTree>
    <p:extLst>
      <p:ext uri="{BB962C8B-B14F-4D97-AF65-F5344CB8AC3E}">
        <p14:creationId xmlns:p14="http://schemas.microsoft.com/office/powerpoint/2010/main" val="2041890431"/>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Title 1">
            <a:extLst>
              <a:ext uri="{FF2B5EF4-FFF2-40B4-BE49-F238E27FC236}">
                <a16:creationId xmlns:a16="http://schemas.microsoft.com/office/drawing/2014/main" id="{61847087-640E-F648-A1AA-B8C08292EC83}"/>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D1AE584E-F588-184B-A71C-4BEE565E4D2C}"/>
              </a:ext>
            </a:extLst>
          </p:cNvPr>
          <p:cNvSpPr>
            <a:spLocks noGrp="1"/>
          </p:cNvSpPr>
          <p:nvPr>
            <p:ph type="sldNum" sz="quarter" idx="13"/>
          </p:nvPr>
        </p:nvSpPr>
        <p:spPr/>
        <p:txBody>
          <a:bodyPr/>
          <a:lstStyle/>
          <a:p>
            <a:fld id="{015476B9-F852-294A-A03D-C78501D21738}" type="slidenum">
              <a:rPr lang="en-US" smtClean="0"/>
              <a:pPr/>
              <a:t>‹#›</a:t>
            </a:fld>
            <a:endParaRPr lang="en-US" dirty="0"/>
          </a:p>
        </p:txBody>
      </p:sp>
      <p:sp>
        <p:nvSpPr>
          <p:cNvPr id="11" name="Content Placeholder 4">
            <a:extLst>
              <a:ext uri="{FF2B5EF4-FFF2-40B4-BE49-F238E27FC236}">
                <a16:creationId xmlns:a16="http://schemas.microsoft.com/office/drawing/2014/main" id="{CC445FAD-3C08-FF4F-B8D8-2000B0AA7BEE}"/>
              </a:ext>
            </a:extLst>
          </p:cNvPr>
          <p:cNvSpPr>
            <a:spLocks noGrp="1"/>
          </p:cNvSpPr>
          <p:nvPr>
            <p:ph sz="quarter" idx="11"/>
          </p:nvPr>
        </p:nvSpPr>
        <p:spPr>
          <a:xfrm>
            <a:off x="171451" y="670914"/>
            <a:ext cx="5878568"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028F7B22-0C60-3346-B9C3-0084B7F43705}"/>
              </a:ext>
            </a:extLst>
          </p:cNvPr>
          <p:cNvSpPr>
            <a:spLocks noGrp="1"/>
          </p:cNvSpPr>
          <p:nvPr>
            <p:ph sz="quarter" idx="14"/>
          </p:nvPr>
        </p:nvSpPr>
        <p:spPr>
          <a:xfrm>
            <a:off x="6210409" y="670914"/>
            <a:ext cx="5878568"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955703751"/>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8" name="Content Placeholder 4">
            <a:extLst>
              <a:ext uri="{FF2B5EF4-FFF2-40B4-BE49-F238E27FC236}">
                <a16:creationId xmlns:a16="http://schemas.microsoft.com/office/drawing/2014/main" id="{D40CE032-BDF0-9D4D-B6C5-FE386CB52953}"/>
              </a:ext>
            </a:extLst>
          </p:cNvPr>
          <p:cNvSpPr>
            <a:spLocks noGrp="1"/>
          </p:cNvSpPr>
          <p:nvPr>
            <p:ph sz="quarter" idx="11"/>
          </p:nvPr>
        </p:nvSpPr>
        <p:spPr>
          <a:xfrm>
            <a:off x="171451"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B930CE05-EDDE-564A-8372-A0B4B2136FE0}"/>
              </a:ext>
            </a:extLst>
          </p:cNvPr>
          <p:cNvSpPr>
            <a:spLocks noGrp="1"/>
          </p:cNvSpPr>
          <p:nvPr>
            <p:ph sz="quarter" idx="13"/>
          </p:nvPr>
        </p:nvSpPr>
        <p:spPr>
          <a:xfrm>
            <a:off x="4202166"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0248A260-58F0-DA43-873A-157AF58533B9}"/>
              </a:ext>
            </a:extLst>
          </p:cNvPr>
          <p:cNvSpPr>
            <a:spLocks noGrp="1"/>
          </p:cNvSpPr>
          <p:nvPr>
            <p:ph sz="quarter" idx="14"/>
          </p:nvPr>
        </p:nvSpPr>
        <p:spPr>
          <a:xfrm>
            <a:off x="8232884"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928847388"/>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 column – orang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Title 1">
            <a:extLst>
              <a:ext uri="{FF2B5EF4-FFF2-40B4-BE49-F238E27FC236}">
                <a16:creationId xmlns:a16="http://schemas.microsoft.com/office/drawing/2014/main" id="{877FFD48-83D2-624E-B032-39576F7A8F58}"/>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C3F60822-C149-F740-9ED9-31614684C230}"/>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21" name="Content Placeholder 4">
            <a:extLst>
              <a:ext uri="{FF2B5EF4-FFF2-40B4-BE49-F238E27FC236}">
                <a16:creationId xmlns:a16="http://schemas.microsoft.com/office/drawing/2014/main" id="{04E6E0BB-1887-6A40-8648-27F0C435DE15}"/>
              </a:ext>
            </a:extLst>
          </p:cNvPr>
          <p:cNvSpPr>
            <a:spLocks noGrp="1"/>
          </p:cNvSpPr>
          <p:nvPr>
            <p:ph sz="quarter" idx="11"/>
          </p:nvPr>
        </p:nvSpPr>
        <p:spPr>
          <a:xfrm>
            <a:off x="171451"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2" name="Content Placeholder 4">
            <a:extLst>
              <a:ext uri="{FF2B5EF4-FFF2-40B4-BE49-F238E27FC236}">
                <a16:creationId xmlns:a16="http://schemas.microsoft.com/office/drawing/2014/main" id="{AE78D797-ECA0-3941-838C-8F0D2D10920B}"/>
              </a:ext>
            </a:extLst>
          </p:cNvPr>
          <p:cNvSpPr>
            <a:spLocks noGrp="1"/>
          </p:cNvSpPr>
          <p:nvPr>
            <p:ph sz="quarter" idx="12"/>
          </p:nvPr>
        </p:nvSpPr>
        <p:spPr>
          <a:xfrm>
            <a:off x="8232886" y="670914"/>
            <a:ext cx="3851999" cy="8701689"/>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3" name="Content Placeholder 4">
            <a:extLst>
              <a:ext uri="{FF2B5EF4-FFF2-40B4-BE49-F238E27FC236}">
                <a16:creationId xmlns:a16="http://schemas.microsoft.com/office/drawing/2014/main" id="{01013726-EAE6-8446-B58A-B2C9259A2F6C}"/>
              </a:ext>
            </a:extLst>
          </p:cNvPr>
          <p:cNvSpPr>
            <a:spLocks noGrp="1"/>
          </p:cNvSpPr>
          <p:nvPr>
            <p:ph sz="quarter" idx="13"/>
          </p:nvPr>
        </p:nvSpPr>
        <p:spPr>
          <a:xfrm>
            <a:off x="4202166"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685838311"/>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 column – teal">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8" name="Content Placeholder 4">
            <a:extLst>
              <a:ext uri="{FF2B5EF4-FFF2-40B4-BE49-F238E27FC236}">
                <a16:creationId xmlns:a16="http://schemas.microsoft.com/office/drawing/2014/main" id="{70FA48CD-CCBC-D240-8095-37C8EB548538}"/>
              </a:ext>
            </a:extLst>
          </p:cNvPr>
          <p:cNvSpPr>
            <a:spLocks noGrp="1"/>
          </p:cNvSpPr>
          <p:nvPr>
            <p:ph sz="quarter" idx="11"/>
          </p:nvPr>
        </p:nvSpPr>
        <p:spPr>
          <a:xfrm>
            <a:off x="171451"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4F4A2BB7-51EE-0B42-9B26-FC487CBB6AF5}"/>
              </a:ext>
            </a:extLst>
          </p:cNvPr>
          <p:cNvSpPr>
            <a:spLocks noGrp="1"/>
          </p:cNvSpPr>
          <p:nvPr>
            <p:ph sz="quarter" idx="12"/>
          </p:nvPr>
        </p:nvSpPr>
        <p:spPr>
          <a:xfrm>
            <a:off x="8232886" y="670914"/>
            <a:ext cx="3851999" cy="8701689"/>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E4760419-D70F-5440-B9E8-C08FC98EA3FB}"/>
              </a:ext>
            </a:extLst>
          </p:cNvPr>
          <p:cNvSpPr>
            <a:spLocks noGrp="1"/>
          </p:cNvSpPr>
          <p:nvPr>
            <p:ph sz="quarter" idx="13"/>
          </p:nvPr>
        </p:nvSpPr>
        <p:spPr>
          <a:xfrm>
            <a:off x="4202166"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D2AB8096-F2A4-7546-9AF6-421261AA192F}"/>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059181D2-58FE-1A48-9966-A1631EA4834E}"/>
              </a:ext>
            </a:extLst>
          </p:cNvPr>
          <p:cNvSpPr>
            <a:spLocks noGrp="1"/>
          </p:cNvSpPr>
          <p:nvPr>
            <p:ph type="sldNum" sz="quarter" idx="14"/>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413018879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A5330-A0A3-4BBA-8778-06AA6F36B1E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0467F445-0DCE-431B-B832-9D35BB01F3B2}"/>
              </a:ext>
            </a:extLst>
          </p:cNvPr>
          <p:cNvSpPr>
            <a:spLocks noGrp="1"/>
          </p:cNvSpPr>
          <p:nvPr>
            <p:ph sz="half" idx="1"/>
          </p:nvPr>
        </p:nvSpPr>
        <p:spPr>
          <a:xfrm>
            <a:off x="880415" y="2556045"/>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7C0EBF70-4080-4B1F-9B63-0995B193DC6C}"/>
              </a:ext>
            </a:extLst>
          </p:cNvPr>
          <p:cNvSpPr>
            <a:spLocks noGrp="1"/>
          </p:cNvSpPr>
          <p:nvPr>
            <p:ph sz="half" idx="2"/>
          </p:nvPr>
        </p:nvSpPr>
        <p:spPr>
          <a:xfrm>
            <a:off x="6465321" y="2556045"/>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55DB041C-DAE5-47CD-B7B1-3159F3E3E98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728FD338-16F8-4A50-9B81-F07AAE24DBC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A3031978-0C0F-4682-8ECE-7E86A7CD3AB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2116751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 column – blu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Slide Number Placeholder 1">
            <a:extLst>
              <a:ext uri="{FF2B5EF4-FFF2-40B4-BE49-F238E27FC236}">
                <a16:creationId xmlns:a16="http://schemas.microsoft.com/office/drawing/2014/main" id="{26E8E484-41F0-9E47-9DB8-E2129136407B}"/>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61DB12B2-0031-6341-A09F-6A7008A791A8}"/>
              </a:ext>
            </a:extLst>
          </p:cNvPr>
          <p:cNvSpPr>
            <a:spLocks noGrp="1"/>
          </p:cNvSpPr>
          <p:nvPr>
            <p:ph type="title"/>
          </p:nvPr>
        </p:nvSpPr>
        <p:spPr/>
        <p:txBody>
          <a:bodyPr/>
          <a:lstStyle/>
          <a:p>
            <a:r>
              <a:rPr lang="en-GB"/>
              <a:t>Click to edit Master title style</a:t>
            </a:r>
            <a:endParaRPr lang="en-US"/>
          </a:p>
        </p:txBody>
      </p:sp>
      <p:sp>
        <p:nvSpPr>
          <p:cNvPr id="10" name="Content Placeholder 4">
            <a:extLst>
              <a:ext uri="{FF2B5EF4-FFF2-40B4-BE49-F238E27FC236}">
                <a16:creationId xmlns:a16="http://schemas.microsoft.com/office/drawing/2014/main" id="{961EE5D3-8B79-2445-AB58-B5E1B83C2823}"/>
              </a:ext>
            </a:extLst>
          </p:cNvPr>
          <p:cNvSpPr>
            <a:spLocks noGrp="1"/>
          </p:cNvSpPr>
          <p:nvPr>
            <p:ph sz="quarter" idx="11"/>
          </p:nvPr>
        </p:nvSpPr>
        <p:spPr>
          <a:xfrm>
            <a:off x="171451"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B766AC63-D3EF-CA42-BAAB-B035FFCA5A40}"/>
              </a:ext>
            </a:extLst>
          </p:cNvPr>
          <p:cNvSpPr>
            <a:spLocks noGrp="1"/>
          </p:cNvSpPr>
          <p:nvPr>
            <p:ph sz="quarter" idx="13"/>
          </p:nvPr>
        </p:nvSpPr>
        <p:spPr>
          <a:xfrm>
            <a:off x="4202166"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5101A87-8E44-5146-B02C-A6CC7C0EC6AF}"/>
              </a:ext>
            </a:extLst>
          </p:cNvPr>
          <p:cNvSpPr>
            <a:spLocks noGrp="1"/>
          </p:cNvSpPr>
          <p:nvPr>
            <p:ph sz="quarter" idx="14"/>
          </p:nvPr>
        </p:nvSpPr>
        <p:spPr>
          <a:xfrm>
            <a:off x="8232886" y="670914"/>
            <a:ext cx="3851999"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849078807"/>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 column – orang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Slide Number Placeholder 1">
            <a:extLst>
              <a:ext uri="{FF2B5EF4-FFF2-40B4-BE49-F238E27FC236}">
                <a16:creationId xmlns:a16="http://schemas.microsoft.com/office/drawing/2014/main" id="{87F6DE8A-090B-5C4C-825B-C51497086B87}"/>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4EBA3EF6-6616-724A-AA77-B6791B5143E1}"/>
              </a:ext>
            </a:extLst>
          </p:cNvPr>
          <p:cNvSpPr>
            <a:spLocks noGrp="1"/>
          </p:cNvSpPr>
          <p:nvPr>
            <p:ph type="title"/>
          </p:nvPr>
        </p:nvSpPr>
        <p:spPr/>
        <p:txBody>
          <a:bodyPr/>
          <a:lstStyle/>
          <a:p>
            <a:r>
              <a:rPr lang="en-GB" dirty="0"/>
              <a:t>Click to edit Master title style</a:t>
            </a:r>
            <a:endParaRPr lang="en-US" dirty="0"/>
          </a:p>
        </p:txBody>
      </p:sp>
      <p:sp>
        <p:nvSpPr>
          <p:cNvPr id="11" name="Content Placeholder 4">
            <a:extLst>
              <a:ext uri="{FF2B5EF4-FFF2-40B4-BE49-F238E27FC236}">
                <a16:creationId xmlns:a16="http://schemas.microsoft.com/office/drawing/2014/main" id="{E0B86121-D37B-E045-A0BE-DD07A79CD2C4}"/>
              </a:ext>
            </a:extLst>
          </p:cNvPr>
          <p:cNvSpPr>
            <a:spLocks noGrp="1"/>
          </p:cNvSpPr>
          <p:nvPr>
            <p:ph sz="quarter" idx="11"/>
          </p:nvPr>
        </p:nvSpPr>
        <p:spPr>
          <a:xfrm>
            <a:off x="171451"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93632DCC-5DF0-E44A-81BF-B7F482C45DC4}"/>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58154082-83E5-904F-AD77-42DAB6C28D76}"/>
              </a:ext>
            </a:extLst>
          </p:cNvPr>
          <p:cNvSpPr>
            <a:spLocks noGrp="1"/>
          </p:cNvSpPr>
          <p:nvPr>
            <p:ph sz="quarter" idx="14"/>
          </p:nvPr>
        </p:nvSpPr>
        <p:spPr>
          <a:xfrm>
            <a:off x="823288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4" name="Text Placeholder 2">
            <a:extLst>
              <a:ext uri="{FF2B5EF4-FFF2-40B4-BE49-F238E27FC236}">
                <a16:creationId xmlns:a16="http://schemas.microsoft.com/office/drawing/2014/main" id="{6C425884-029C-6440-A2A4-702CFEC61617}"/>
              </a:ext>
            </a:extLst>
          </p:cNvPr>
          <p:cNvSpPr>
            <a:spLocks noGrp="1"/>
          </p:cNvSpPr>
          <p:nvPr>
            <p:ph type="body" sz="quarter" idx="18"/>
          </p:nvPr>
        </p:nvSpPr>
        <p:spPr>
          <a:xfrm>
            <a:off x="172051" y="8548083"/>
            <a:ext cx="11916762" cy="824518"/>
          </a:xfrm>
          <a:solidFill>
            <a:srgbClr val="FEEAD4"/>
          </a:solidFill>
        </p:spPr>
        <p:txBody>
          <a:bodyPr lIns="90000" tIns="90000" bIns="90000"/>
          <a:lstStyle>
            <a:lvl1pPr>
              <a:defRPr b="1">
                <a:solidFill>
                  <a:srgbClr val="E8731B"/>
                </a:solidFill>
              </a:defRPr>
            </a:lvl1pPr>
            <a:lvl2pPr marL="0" indent="0">
              <a:buClr>
                <a:srgbClr val="E8731B"/>
              </a:buClr>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4119917654"/>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 column – teal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51"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5" y="8548083"/>
            <a:ext cx="11930169" cy="824518"/>
          </a:xfrm>
          <a:solidFill>
            <a:srgbClr val="E0EFF1"/>
          </a:solidFill>
        </p:spPr>
        <p:txBody>
          <a:bodyPr lIns="90000" tIns="90000" bIns="90000"/>
          <a:lstStyle>
            <a:lvl1pPr>
              <a:defRPr b="1">
                <a:solidFill>
                  <a:srgbClr val="088D97"/>
                </a:solidFill>
              </a:defRPr>
            </a:lvl1pPr>
            <a:lvl2pPr marL="0" indent="0">
              <a:buClr>
                <a:srgbClr val="088D97"/>
              </a:buClr>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45319132"/>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 column – blu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51"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5" y="8548083"/>
            <a:ext cx="11930169" cy="824518"/>
          </a:xfrm>
          <a:solidFill>
            <a:srgbClr val="E3EEF4"/>
          </a:solidFill>
        </p:spPr>
        <p:txBody>
          <a:bodyPr lIns="90000" tIns="90000" bIns="90000"/>
          <a:lstStyle>
            <a:lvl1pPr>
              <a:defRPr b="1">
                <a:solidFill>
                  <a:srgbClr val="26567F"/>
                </a:solidFill>
              </a:defRPr>
            </a:lvl1pPr>
            <a:lvl2pPr marL="0" indent="0">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592537504"/>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loured box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6" name="Content Placeholder 4">
            <a:extLst>
              <a:ext uri="{FF2B5EF4-FFF2-40B4-BE49-F238E27FC236}">
                <a16:creationId xmlns:a16="http://schemas.microsoft.com/office/drawing/2014/main" id="{485F48EA-F462-9046-9A89-7195BC5B5547}"/>
              </a:ext>
            </a:extLst>
          </p:cNvPr>
          <p:cNvSpPr>
            <a:spLocks noGrp="1"/>
          </p:cNvSpPr>
          <p:nvPr>
            <p:ph sz="quarter" idx="12"/>
          </p:nvPr>
        </p:nvSpPr>
        <p:spPr>
          <a:xfrm>
            <a:off x="4202168" y="670910"/>
            <a:ext cx="7882715" cy="3954878"/>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Content Placeholder 4">
            <a:extLst>
              <a:ext uri="{FF2B5EF4-FFF2-40B4-BE49-F238E27FC236}">
                <a16:creationId xmlns:a16="http://schemas.microsoft.com/office/drawing/2014/main" id="{FC4DF6FA-2F28-924C-818A-F2089B448CD3}"/>
              </a:ext>
            </a:extLst>
          </p:cNvPr>
          <p:cNvSpPr>
            <a:spLocks noGrp="1"/>
          </p:cNvSpPr>
          <p:nvPr>
            <p:ph sz="quarter" idx="14"/>
          </p:nvPr>
        </p:nvSpPr>
        <p:spPr>
          <a:xfrm>
            <a:off x="171449" y="670914"/>
            <a:ext cx="3851999"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Content Placeholder 4">
            <a:extLst>
              <a:ext uri="{FF2B5EF4-FFF2-40B4-BE49-F238E27FC236}">
                <a16:creationId xmlns:a16="http://schemas.microsoft.com/office/drawing/2014/main" id="{168591FB-B7D3-0B43-AB21-345CEE35C05F}"/>
              </a:ext>
            </a:extLst>
          </p:cNvPr>
          <p:cNvSpPr>
            <a:spLocks noGrp="1"/>
          </p:cNvSpPr>
          <p:nvPr>
            <p:ph sz="quarter" idx="15"/>
          </p:nvPr>
        </p:nvSpPr>
        <p:spPr>
          <a:xfrm>
            <a:off x="8243397" y="4800601"/>
            <a:ext cx="3851999" cy="457199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07FF52A-D9F6-514F-8E48-E2A3B4A65E01}"/>
              </a:ext>
            </a:extLst>
          </p:cNvPr>
          <p:cNvSpPr>
            <a:spLocks noGrp="1"/>
          </p:cNvSpPr>
          <p:nvPr>
            <p:ph sz="quarter" idx="16"/>
          </p:nvPr>
        </p:nvSpPr>
        <p:spPr>
          <a:xfrm>
            <a:off x="4195926" y="4800601"/>
            <a:ext cx="3851999" cy="4571999"/>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1BD14FE1-5763-8F42-B3BF-615236B2DC06}"/>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2AAF89A0-84AC-B445-BB28-679B72E002E0}"/>
              </a:ext>
            </a:extLst>
          </p:cNvPr>
          <p:cNvSpPr>
            <a:spLocks noGrp="1"/>
          </p:cNvSpPr>
          <p:nvPr>
            <p:ph type="sldNum" sz="quarter" idx="17"/>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66187372"/>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Key stat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7" name="Title 1">
            <a:extLst>
              <a:ext uri="{FF2B5EF4-FFF2-40B4-BE49-F238E27FC236}">
                <a16:creationId xmlns:a16="http://schemas.microsoft.com/office/drawing/2014/main" id="{F1CF64A9-7F57-3B47-89BB-53884FFAB1F3}"/>
              </a:ext>
            </a:extLst>
          </p:cNvPr>
          <p:cNvSpPr>
            <a:spLocks noGrp="1"/>
          </p:cNvSpPr>
          <p:nvPr>
            <p:ph type="title"/>
          </p:nvPr>
        </p:nvSpPr>
        <p:spPr>
          <a:xfrm>
            <a:off x="171451" y="228601"/>
            <a:ext cx="10554172" cy="358774"/>
          </a:xfrm>
        </p:spPr>
        <p:txBody>
          <a:bodyPr/>
          <a:lstStyle/>
          <a:p>
            <a:r>
              <a:rPr lang="en-GB"/>
              <a:t>Click to edit Master title style</a:t>
            </a:r>
            <a:endParaRPr lang="en-US"/>
          </a:p>
        </p:txBody>
      </p:sp>
      <p:sp>
        <p:nvSpPr>
          <p:cNvPr id="8" name="Content Placeholder 4">
            <a:extLst>
              <a:ext uri="{FF2B5EF4-FFF2-40B4-BE49-F238E27FC236}">
                <a16:creationId xmlns:a16="http://schemas.microsoft.com/office/drawing/2014/main" id="{2AE59236-4762-6047-917B-3538F5A381F4}"/>
              </a:ext>
            </a:extLst>
          </p:cNvPr>
          <p:cNvSpPr>
            <a:spLocks noGrp="1"/>
          </p:cNvSpPr>
          <p:nvPr>
            <p:ph sz="quarter" idx="11"/>
          </p:nvPr>
        </p:nvSpPr>
        <p:spPr>
          <a:xfrm>
            <a:off x="171451"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E18B767D-D1EC-D942-85C6-830E20824FFA}"/>
              </a:ext>
            </a:extLst>
          </p:cNvPr>
          <p:cNvSpPr>
            <a:spLocks noGrp="1"/>
          </p:cNvSpPr>
          <p:nvPr>
            <p:ph sz="quarter" idx="13"/>
          </p:nvPr>
        </p:nvSpPr>
        <p:spPr>
          <a:xfrm>
            <a:off x="4202166"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CBCEB91A-46E1-3C4E-B009-3374F60C04FF}"/>
              </a:ext>
            </a:extLst>
          </p:cNvPr>
          <p:cNvSpPr>
            <a:spLocks noGrp="1"/>
          </p:cNvSpPr>
          <p:nvPr>
            <p:ph sz="quarter" idx="14"/>
          </p:nvPr>
        </p:nvSpPr>
        <p:spPr>
          <a:xfrm>
            <a:off x="8232886"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Rectangle 16">
            <a:extLst>
              <a:ext uri="{FF2B5EF4-FFF2-40B4-BE49-F238E27FC236}">
                <a16:creationId xmlns:a16="http://schemas.microsoft.com/office/drawing/2014/main" id="{DE73C6CF-6002-FD48-8E78-150523B8ACD1}"/>
              </a:ext>
            </a:extLst>
          </p:cNvPr>
          <p:cNvSpPr/>
          <p:nvPr userDrawn="1"/>
        </p:nvSpPr>
        <p:spPr>
          <a:xfrm>
            <a:off x="171450" y="7539135"/>
            <a:ext cx="3851998" cy="1833464"/>
          </a:xfrm>
          <a:prstGeom prst="rect">
            <a:avLst/>
          </a:prstGeom>
          <a:solidFill>
            <a:srgbClr val="E3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a:p>
        </p:txBody>
      </p:sp>
      <p:sp>
        <p:nvSpPr>
          <p:cNvPr id="18" name="Picture Placeholder 7">
            <a:extLst>
              <a:ext uri="{FF2B5EF4-FFF2-40B4-BE49-F238E27FC236}">
                <a16:creationId xmlns:a16="http://schemas.microsoft.com/office/drawing/2014/main" id="{A1569BDA-DF52-B54B-9A24-23C3D1B28DB7}"/>
              </a:ext>
            </a:extLst>
          </p:cNvPr>
          <p:cNvSpPr>
            <a:spLocks noGrp="1"/>
          </p:cNvSpPr>
          <p:nvPr>
            <p:ph type="pic" sz="quarter" idx="21"/>
          </p:nvPr>
        </p:nvSpPr>
        <p:spPr>
          <a:xfrm>
            <a:off x="277929" y="7674605"/>
            <a:ext cx="1121663" cy="1584966"/>
          </a:xfrm>
        </p:spPr>
        <p:txBody>
          <a:bodyPr/>
          <a:lstStyle/>
          <a:p>
            <a:endParaRPr lang="en-US" dirty="0"/>
          </a:p>
        </p:txBody>
      </p:sp>
      <p:sp>
        <p:nvSpPr>
          <p:cNvPr id="19" name="Text Placeholder 16">
            <a:extLst>
              <a:ext uri="{FF2B5EF4-FFF2-40B4-BE49-F238E27FC236}">
                <a16:creationId xmlns:a16="http://schemas.microsoft.com/office/drawing/2014/main" id="{836AC2B7-D86D-3B43-9B43-975DA78C386B}"/>
              </a:ext>
            </a:extLst>
          </p:cNvPr>
          <p:cNvSpPr>
            <a:spLocks noGrp="1"/>
          </p:cNvSpPr>
          <p:nvPr>
            <p:ph type="body" sz="quarter" idx="22" hasCustomPrompt="1"/>
          </p:nvPr>
        </p:nvSpPr>
        <p:spPr>
          <a:xfrm>
            <a:off x="1506075" y="7688425"/>
            <a:ext cx="2367809" cy="578802"/>
          </a:xfrm>
        </p:spPr>
        <p:txBody>
          <a:bodyPr>
            <a:noAutofit/>
          </a:bodyPr>
          <a:lstStyle>
            <a:lvl1pPr>
              <a:lnSpc>
                <a:spcPct val="100000"/>
              </a:lnSpc>
              <a:defRPr sz="4243" b="1">
                <a:solidFill>
                  <a:srgbClr val="26567F"/>
                </a:solidFill>
              </a:defRPr>
            </a:lvl1pPr>
            <a:lvl2pPr marL="350268" indent="0">
              <a:buNone/>
              <a:defRPr/>
            </a:lvl2pPr>
          </a:lstStyle>
          <a:p>
            <a:pPr lvl="0"/>
            <a:r>
              <a:rPr lang="en-GB" dirty="0"/>
              <a:t>%</a:t>
            </a:r>
          </a:p>
        </p:txBody>
      </p:sp>
      <p:sp>
        <p:nvSpPr>
          <p:cNvPr id="20" name="Text Placeholder 16">
            <a:extLst>
              <a:ext uri="{FF2B5EF4-FFF2-40B4-BE49-F238E27FC236}">
                <a16:creationId xmlns:a16="http://schemas.microsoft.com/office/drawing/2014/main" id="{18F8170A-DD6E-7143-8612-B808B142C299}"/>
              </a:ext>
            </a:extLst>
          </p:cNvPr>
          <p:cNvSpPr>
            <a:spLocks noGrp="1"/>
          </p:cNvSpPr>
          <p:nvPr>
            <p:ph type="body" sz="quarter" idx="23" hasCustomPrompt="1"/>
          </p:nvPr>
        </p:nvSpPr>
        <p:spPr>
          <a:xfrm>
            <a:off x="1506072" y="8416518"/>
            <a:ext cx="2384793" cy="837543"/>
          </a:xfrm>
        </p:spPr>
        <p:txBody>
          <a:bodyPr>
            <a:normAutofit/>
          </a:bodyPr>
          <a:lstStyle>
            <a:lvl1pPr>
              <a:defRPr sz="848" b="0"/>
            </a:lvl1pPr>
            <a:lvl2pPr marL="350268" indent="0" algn="l">
              <a:buFont typeface="Arial" panose="020B0604020202020204" pitchFamily="34" charset="0"/>
              <a:buNone/>
              <a:defRPr/>
            </a:lvl2pPr>
          </a:lstStyle>
          <a:p>
            <a:pPr lvl="0"/>
            <a:r>
              <a:rPr lang="en-AU" dirty="0"/>
              <a:t>Click to add your description here</a:t>
            </a:r>
            <a:endParaRPr lang="en-US" dirty="0"/>
          </a:p>
        </p:txBody>
      </p:sp>
      <p:sp>
        <p:nvSpPr>
          <p:cNvPr id="21" name="Rectangle 20">
            <a:extLst>
              <a:ext uri="{FF2B5EF4-FFF2-40B4-BE49-F238E27FC236}">
                <a16:creationId xmlns:a16="http://schemas.microsoft.com/office/drawing/2014/main" id="{D75DA779-2E86-DA43-9ED3-6A14BE46662C}"/>
              </a:ext>
            </a:extLst>
          </p:cNvPr>
          <p:cNvSpPr/>
          <p:nvPr userDrawn="1"/>
        </p:nvSpPr>
        <p:spPr>
          <a:xfrm>
            <a:off x="4202275" y="7525316"/>
            <a:ext cx="3851998" cy="1833464"/>
          </a:xfrm>
          <a:prstGeom prst="rect">
            <a:avLst/>
          </a:prstGeom>
          <a:solidFill>
            <a:srgbClr val="E0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dirty="0"/>
          </a:p>
        </p:txBody>
      </p:sp>
      <p:sp>
        <p:nvSpPr>
          <p:cNvPr id="22" name="Picture Placeholder 7">
            <a:extLst>
              <a:ext uri="{FF2B5EF4-FFF2-40B4-BE49-F238E27FC236}">
                <a16:creationId xmlns:a16="http://schemas.microsoft.com/office/drawing/2014/main" id="{BBA6D0CB-6742-2448-B379-F6BC770E2A6E}"/>
              </a:ext>
            </a:extLst>
          </p:cNvPr>
          <p:cNvSpPr>
            <a:spLocks noGrp="1"/>
          </p:cNvSpPr>
          <p:nvPr>
            <p:ph type="pic" sz="quarter" idx="24"/>
          </p:nvPr>
        </p:nvSpPr>
        <p:spPr>
          <a:xfrm>
            <a:off x="4308753" y="7660786"/>
            <a:ext cx="1121663" cy="1584966"/>
          </a:xfrm>
        </p:spPr>
        <p:txBody>
          <a:bodyPr/>
          <a:lstStyle/>
          <a:p>
            <a:endParaRPr lang="en-US" dirty="0"/>
          </a:p>
        </p:txBody>
      </p:sp>
      <p:sp>
        <p:nvSpPr>
          <p:cNvPr id="23" name="Text Placeholder 16">
            <a:extLst>
              <a:ext uri="{FF2B5EF4-FFF2-40B4-BE49-F238E27FC236}">
                <a16:creationId xmlns:a16="http://schemas.microsoft.com/office/drawing/2014/main" id="{D1EBB37F-5B26-354A-A2F9-A943F4AF8AEF}"/>
              </a:ext>
            </a:extLst>
          </p:cNvPr>
          <p:cNvSpPr>
            <a:spLocks noGrp="1"/>
          </p:cNvSpPr>
          <p:nvPr>
            <p:ph type="body" sz="quarter" idx="25" hasCustomPrompt="1"/>
          </p:nvPr>
        </p:nvSpPr>
        <p:spPr>
          <a:xfrm>
            <a:off x="5536898" y="7674606"/>
            <a:ext cx="2367809" cy="578802"/>
          </a:xfrm>
        </p:spPr>
        <p:txBody>
          <a:bodyPr>
            <a:noAutofit/>
          </a:bodyPr>
          <a:lstStyle>
            <a:lvl1pPr>
              <a:lnSpc>
                <a:spcPct val="100000"/>
              </a:lnSpc>
              <a:defRPr sz="4243" b="1">
                <a:solidFill>
                  <a:srgbClr val="088D97"/>
                </a:solidFill>
              </a:defRPr>
            </a:lvl1pPr>
            <a:lvl2pPr marL="350268" indent="0">
              <a:buNone/>
              <a:defRPr/>
            </a:lvl2pPr>
          </a:lstStyle>
          <a:p>
            <a:pPr lvl="0"/>
            <a:r>
              <a:rPr lang="en-GB" dirty="0"/>
              <a:t>%</a:t>
            </a:r>
          </a:p>
        </p:txBody>
      </p:sp>
      <p:sp>
        <p:nvSpPr>
          <p:cNvPr id="24" name="Text Placeholder 16">
            <a:extLst>
              <a:ext uri="{FF2B5EF4-FFF2-40B4-BE49-F238E27FC236}">
                <a16:creationId xmlns:a16="http://schemas.microsoft.com/office/drawing/2014/main" id="{CC04478F-EB6D-B642-8D68-647D1D416CDE}"/>
              </a:ext>
            </a:extLst>
          </p:cNvPr>
          <p:cNvSpPr>
            <a:spLocks noGrp="1"/>
          </p:cNvSpPr>
          <p:nvPr>
            <p:ph type="body" sz="quarter" idx="26" hasCustomPrompt="1"/>
          </p:nvPr>
        </p:nvSpPr>
        <p:spPr>
          <a:xfrm>
            <a:off x="5536896" y="8402699"/>
            <a:ext cx="2384793" cy="837543"/>
          </a:xfrm>
        </p:spPr>
        <p:txBody>
          <a:bodyPr>
            <a:normAutofit/>
          </a:bodyPr>
          <a:lstStyle>
            <a:lvl1pPr>
              <a:defRPr sz="848" b="0"/>
            </a:lvl1pPr>
            <a:lvl2pPr marL="350268" indent="0">
              <a:buNone/>
              <a:defRPr/>
            </a:lvl2pPr>
          </a:lstStyle>
          <a:p>
            <a:pPr lvl="0"/>
            <a:r>
              <a:rPr lang="en-AU" dirty="0"/>
              <a:t>Click to add your description here</a:t>
            </a:r>
            <a:endParaRPr lang="en-US" dirty="0"/>
          </a:p>
        </p:txBody>
      </p:sp>
      <p:sp>
        <p:nvSpPr>
          <p:cNvPr id="25" name="Rectangle 24">
            <a:extLst>
              <a:ext uri="{FF2B5EF4-FFF2-40B4-BE49-F238E27FC236}">
                <a16:creationId xmlns:a16="http://schemas.microsoft.com/office/drawing/2014/main" id="{5C5D7655-7919-924E-A85B-580777336530}"/>
              </a:ext>
            </a:extLst>
          </p:cNvPr>
          <p:cNvSpPr/>
          <p:nvPr userDrawn="1"/>
        </p:nvSpPr>
        <p:spPr>
          <a:xfrm>
            <a:off x="8251760" y="7539135"/>
            <a:ext cx="3851998" cy="1833464"/>
          </a:xfrm>
          <a:prstGeom prst="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a:p>
        </p:txBody>
      </p:sp>
      <p:sp>
        <p:nvSpPr>
          <p:cNvPr id="26" name="Picture Placeholder 7">
            <a:extLst>
              <a:ext uri="{FF2B5EF4-FFF2-40B4-BE49-F238E27FC236}">
                <a16:creationId xmlns:a16="http://schemas.microsoft.com/office/drawing/2014/main" id="{1409257E-67B2-EA4F-858D-BEDCCDDABF8D}"/>
              </a:ext>
            </a:extLst>
          </p:cNvPr>
          <p:cNvSpPr>
            <a:spLocks noGrp="1"/>
          </p:cNvSpPr>
          <p:nvPr>
            <p:ph type="pic" sz="quarter" idx="27"/>
          </p:nvPr>
        </p:nvSpPr>
        <p:spPr>
          <a:xfrm>
            <a:off x="8358240" y="7674605"/>
            <a:ext cx="1121663" cy="1584966"/>
          </a:xfrm>
        </p:spPr>
        <p:txBody>
          <a:bodyPr/>
          <a:lstStyle/>
          <a:p>
            <a:endParaRPr lang="en-US" dirty="0"/>
          </a:p>
        </p:txBody>
      </p:sp>
      <p:sp>
        <p:nvSpPr>
          <p:cNvPr id="27" name="Text Placeholder 16">
            <a:extLst>
              <a:ext uri="{FF2B5EF4-FFF2-40B4-BE49-F238E27FC236}">
                <a16:creationId xmlns:a16="http://schemas.microsoft.com/office/drawing/2014/main" id="{7225F187-EE84-D642-B915-D68476F8AD26}"/>
              </a:ext>
            </a:extLst>
          </p:cNvPr>
          <p:cNvSpPr>
            <a:spLocks noGrp="1"/>
          </p:cNvSpPr>
          <p:nvPr>
            <p:ph type="body" sz="quarter" idx="28" hasCustomPrompt="1"/>
          </p:nvPr>
        </p:nvSpPr>
        <p:spPr>
          <a:xfrm>
            <a:off x="9586383" y="7688425"/>
            <a:ext cx="2367809" cy="578802"/>
          </a:xfrm>
        </p:spPr>
        <p:txBody>
          <a:bodyPr>
            <a:noAutofit/>
          </a:bodyPr>
          <a:lstStyle>
            <a:lvl1pPr>
              <a:lnSpc>
                <a:spcPct val="100000"/>
              </a:lnSpc>
              <a:defRPr sz="4243" b="1">
                <a:solidFill>
                  <a:srgbClr val="E8731B"/>
                </a:solidFill>
              </a:defRPr>
            </a:lvl1pPr>
            <a:lvl2pPr marL="350268" indent="0">
              <a:buNone/>
              <a:defRPr/>
            </a:lvl2pPr>
          </a:lstStyle>
          <a:p>
            <a:pPr lvl="0"/>
            <a:r>
              <a:rPr lang="en-GB" dirty="0"/>
              <a:t>%</a:t>
            </a:r>
          </a:p>
        </p:txBody>
      </p:sp>
      <p:sp>
        <p:nvSpPr>
          <p:cNvPr id="28" name="Text Placeholder 16">
            <a:extLst>
              <a:ext uri="{FF2B5EF4-FFF2-40B4-BE49-F238E27FC236}">
                <a16:creationId xmlns:a16="http://schemas.microsoft.com/office/drawing/2014/main" id="{AC11B336-C257-774A-80A9-F7D93B9C3FA9}"/>
              </a:ext>
            </a:extLst>
          </p:cNvPr>
          <p:cNvSpPr>
            <a:spLocks noGrp="1"/>
          </p:cNvSpPr>
          <p:nvPr>
            <p:ph type="body" sz="quarter" idx="29" hasCustomPrompt="1"/>
          </p:nvPr>
        </p:nvSpPr>
        <p:spPr>
          <a:xfrm>
            <a:off x="9586381" y="8416518"/>
            <a:ext cx="2384793" cy="837543"/>
          </a:xfrm>
        </p:spPr>
        <p:txBody>
          <a:bodyPr>
            <a:normAutofit/>
          </a:bodyPr>
          <a:lstStyle>
            <a:lvl1pPr>
              <a:defRPr sz="848" b="0"/>
            </a:lvl1pPr>
            <a:lvl2pPr marL="350268" indent="0">
              <a:buNone/>
              <a:defRPr/>
            </a:lvl2pPr>
          </a:lstStyle>
          <a:p>
            <a:pPr lvl="0"/>
            <a:r>
              <a:rPr lang="en-AU" dirty="0"/>
              <a:t>Click to add your description here</a:t>
            </a:r>
            <a:endParaRPr lang="en-US" dirty="0"/>
          </a:p>
        </p:txBody>
      </p:sp>
      <p:sp>
        <p:nvSpPr>
          <p:cNvPr id="2" name="Slide Number Placeholder 1">
            <a:extLst>
              <a:ext uri="{FF2B5EF4-FFF2-40B4-BE49-F238E27FC236}">
                <a16:creationId xmlns:a16="http://schemas.microsoft.com/office/drawing/2014/main" id="{545B6269-49F5-2F45-8333-62B7F2B7F022}"/>
              </a:ext>
            </a:extLst>
          </p:cNvPr>
          <p:cNvSpPr>
            <a:spLocks noGrp="1"/>
          </p:cNvSpPr>
          <p:nvPr>
            <p:ph type="sldNum" sz="quarter" idx="30"/>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7273765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AFA6A-7AF3-4F2B-AD06-99008390BE83}"/>
              </a:ext>
            </a:extLst>
          </p:cNvPr>
          <p:cNvSpPr>
            <a:spLocks noGrp="1"/>
          </p:cNvSpPr>
          <p:nvPr>
            <p:ph type="title"/>
          </p:nvPr>
        </p:nvSpPr>
        <p:spPr>
          <a:xfrm>
            <a:off x="881759" y="511781"/>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4E026A20-3EE1-4AD8-9C04-E0D52C9E4861}"/>
              </a:ext>
            </a:extLst>
          </p:cNvPr>
          <p:cNvSpPr>
            <a:spLocks noGrp="1"/>
          </p:cNvSpPr>
          <p:nvPr>
            <p:ph type="body" idx="1"/>
          </p:nvPr>
        </p:nvSpPr>
        <p:spPr>
          <a:xfrm>
            <a:off x="881757" y="2353613"/>
            <a:ext cx="5415545"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4" name="Content Placeholder 3">
            <a:extLst>
              <a:ext uri="{FF2B5EF4-FFF2-40B4-BE49-F238E27FC236}">
                <a16:creationId xmlns:a16="http://schemas.microsoft.com/office/drawing/2014/main" id="{63719C47-3E73-446D-A701-FC460B0D5E20}"/>
              </a:ext>
            </a:extLst>
          </p:cNvPr>
          <p:cNvSpPr>
            <a:spLocks noGrp="1"/>
          </p:cNvSpPr>
          <p:nvPr>
            <p:ph sz="half" idx="2"/>
          </p:nvPr>
        </p:nvSpPr>
        <p:spPr>
          <a:xfrm>
            <a:off x="881757" y="3506898"/>
            <a:ext cx="5415545" cy="51591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FFDFC8CA-E30C-4184-97AA-C9DE969FD53D}"/>
              </a:ext>
            </a:extLst>
          </p:cNvPr>
          <p:cNvSpPr>
            <a:spLocks noGrp="1"/>
          </p:cNvSpPr>
          <p:nvPr>
            <p:ph type="body" sz="quarter" idx="3"/>
          </p:nvPr>
        </p:nvSpPr>
        <p:spPr>
          <a:xfrm>
            <a:off x="6481449" y="2353613"/>
            <a:ext cx="5441083"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6" name="Content Placeholder 5">
            <a:extLst>
              <a:ext uri="{FF2B5EF4-FFF2-40B4-BE49-F238E27FC236}">
                <a16:creationId xmlns:a16="http://schemas.microsoft.com/office/drawing/2014/main" id="{6F913712-4434-4AE4-B44E-71F4355A59D0}"/>
              </a:ext>
            </a:extLst>
          </p:cNvPr>
          <p:cNvSpPr>
            <a:spLocks noGrp="1"/>
          </p:cNvSpPr>
          <p:nvPr>
            <p:ph sz="quarter" idx="4"/>
          </p:nvPr>
        </p:nvSpPr>
        <p:spPr>
          <a:xfrm>
            <a:off x="6481449" y="3506898"/>
            <a:ext cx="5441083" cy="51591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B2980A2B-3836-4FDA-803F-7C342D1A33EA}"/>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8" name="Footer Placeholder 7">
            <a:extLst>
              <a:ext uri="{FF2B5EF4-FFF2-40B4-BE49-F238E27FC236}">
                <a16:creationId xmlns:a16="http://schemas.microsoft.com/office/drawing/2014/main" id="{626B1453-DE1E-44EC-9BED-1205E16E91B4}"/>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4647E305-C9D4-4696-86B3-2FBE25B60E5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154384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A1AB0-F710-4B16-8D5C-D5C4F81D5551}"/>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0C3F24C1-2364-4939-96F0-9DF4236D198F}"/>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4" name="Footer Placeholder 3">
            <a:extLst>
              <a:ext uri="{FF2B5EF4-FFF2-40B4-BE49-F238E27FC236}">
                <a16:creationId xmlns:a16="http://schemas.microsoft.com/office/drawing/2014/main" id="{4EEE799F-5E01-42E7-9917-2B73B1F84DFE}"/>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A37520BE-BADE-4C13-84E0-1D8E511D425C}"/>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41701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11C04A-B259-4A26-ADBE-1DCC6897C26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3" name="Footer Placeholder 2">
            <a:extLst>
              <a:ext uri="{FF2B5EF4-FFF2-40B4-BE49-F238E27FC236}">
                <a16:creationId xmlns:a16="http://schemas.microsoft.com/office/drawing/2014/main" id="{F2B19D11-3173-4F1B-A303-30D7198F268F}"/>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2A5A75CF-1EF9-4C70-9966-152D35CAFBF4}"/>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01519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776A-FCD9-4BE2-B860-CC30FB65FD82}"/>
              </a:ext>
            </a:extLst>
          </p:cNvPr>
          <p:cNvSpPr>
            <a:spLocks noGrp="1"/>
          </p:cNvSpPr>
          <p:nvPr>
            <p:ph type="title"/>
          </p:nvPr>
        </p:nvSpPr>
        <p:spPr>
          <a:xfrm>
            <a:off x="881758" y="640081"/>
            <a:ext cx="4129201" cy="2240993"/>
          </a:xfrm>
        </p:spPr>
        <p:txBody>
          <a:bodyPr anchor="b"/>
          <a:lstStyle>
            <a:lvl1pPr>
              <a:defRPr sz="2709"/>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4A5463F-3406-4C6B-8766-DA5C31BD670F}"/>
              </a:ext>
            </a:extLst>
          </p:cNvPr>
          <p:cNvSpPr>
            <a:spLocks noGrp="1"/>
          </p:cNvSpPr>
          <p:nvPr>
            <p:ph idx="1"/>
          </p:nvPr>
        </p:nvSpPr>
        <p:spPr>
          <a:xfrm>
            <a:off x="5442430" y="1382802"/>
            <a:ext cx="6480103" cy="6822768"/>
          </a:xfrm>
        </p:spPr>
        <p:txBody>
          <a:bodyPr/>
          <a:lstStyle>
            <a:lvl1pPr>
              <a:defRPr sz="2709"/>
            </a:lvl1pPr>
            <a:lvl2pPr>
              <a:defRPr sz="2371"/>
            </a:lvl2pPr>
            <a:lvl3pPr>
              <a:defRPr sz="2032"/>
            </a:lvl3pPr>
            <a:lvl4pPr>
              <a:defRPr sz="1693"/>
            </a:lvl4pPr>
            <a:lvl5pPr>
              <a:defRPr sz="1693"/>
            </a:lvl5pPr>
            <a:lvl6pPr>
              <a:defRPr sz="1693"/>
            </a:lvl6pPr>
            <a:lvl7pPr>
              <a:defRPr sz="1693"/>
            </a:lvl7pPr>
            <a:lvl8pPr>
              <a:defRPr sz="1693"/>
            </a:lvl8pPr>
            <a:lvl9pPr>
              <a:defRPr sz="16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BB11C9EF-2050-4A60-9517-213CB701457B}"/>
              </a:ext>
            </a:extLst>
          </p:cNvPr>
          <p:cNvSpPr>
            <a:spLocks noGrp="1"/>
          </p:cNvSpPr>
          <p:nvPr>
            <p:ph type="body" sz="half" idx="2"/>
          </p:nvPr>
        </p:nvSpPr>
        <p:spPr>
          <a:xfrm>
            <a:off x="881758" y="2881073"/>
            <a:ext cx="4129201"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579936C1-4099-4D1B-B539-A6D3D1DC2504}"/>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066421AB-8B3E-4098-940F-A02BA8AF22C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4716FCF8-C1E3-4B0B-805D-765625AC41F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2533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8BB28-88A3-4389-8118-38146F3FD4D9}"/>
              </a:ext>
            </a:extLst>
          </p:cNvPr>
          <p:cNvSpPr>
            <a:spLocks noGrp="1"/>
          </p:cNvSpPr>
          <p:nvPr>
            <p:ph type="title"/>
          </p:nvPr>
        </p:nvSpPr>
        <p:spPr>
          <a:xfrm>
            <a:off x="881758" y="640081"/>
            <a:ext cx="4129201" cy="2240993"/>
          </a:xfrm>
        </p:spPr>
        <p:txBody>
          <a:bodyPr anchor="b"/>
          <a:lstStyle>
            <a:lvl1pPr>
              <a:defRPr sz="2709"/>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486CC9CF-A974-4970-90F5-40D714D9C153}"/>
              </a:ext>
            </a:extLst>
          </p:cNvPr>
          <p:cNvSpPr>
            <a:spLocks noGrp="1"/>
          </p:cNvSpPr>
          <p:nvPr>
            <p:ph type="pic" idx="1"/>
          </p:nvPr>
        </p:nvSpPr>
        <p:spPr>
          <a:xfrm>
            <a:off x="5442430" y="1382802"/>
            <a:ext cx="6480103" cy="6822768"/>
          </a:xfrm>
        </p:spPr>
        <p:txBody>
          <a:bodyPr/>
          <a:lstStyle>
            <a:lvl1pPr marL="0" indent="0">
              <a:buNone/>
              <a:defRPr sz="2709"/>
            </a:lvl1pPr>
            <a:lvl2pPr marL="387111" indent="0">
              <a:buNone/>
              <a:defRPr sz="2371"/>
            </a:lvl2pPr>
            <a:lvl3pPr marL="774222" indent="0">
              <a:buNone/>
              <a:defRPr sz="2032"/>
            </a:lvl3pPr>
            <a:lvl4pPr marL="1161334" indent="0">
              <a:buNone/>
              <a:defRPr sz="1693"/>
            </a:lvl4pPr>
            <a:lvl5pPr marL="1548445" indent="0">
              <a:buNone/>
              <a:defRPr sz="1693"/>
            </a:lvl5pPr>
            <a:lvl6pPr marL="1935556" indent="0">
              <a:buNone/>
              <a:defRPr sz="1693"/>
            </a:lvl6pPr>
            <a:lvl7pPr marL="2322667" indent="0">
              <a:buNone/>
              <a:defRPr sz="1693"/>
            </a:lvl7pPr>
            <a:lvl8pPr marL="2709779" indent="0">
              <a:buNone/>
              <a:defRPr sz="1693"/>
            </a:lvl8pPr>
            <a:lvl9pPr marL="3096890" indent="0">
              <a:buNone/>
              <a:defRPr sz="1693"/>
            </a:lvl9pPr>
          </a:lstStyle>
          <a:p>
            <a:endParaRPr lang="en-NZ"/>
          </a:p>
        </p:txBody>
      </p:sp>
      <p:sp>
        <p:nvSpPr>
          <p:cNvPr id="4" name="Text Placeholder 3">
            <a:extLst>
              <a:ext uri="{FF2B5EF4-FFF2-40B4-BE49-F238E27FC236}">
                <a16:creationId xmlns:a16="http://schemas.microsoft.com/office/drawing/2014/main" id="{6C1B3444-BB1D-4F7C-8255-A4E4A58D8A43}"/>
              </a:ext>
            </a:extLst>
          </p:cNvPr>
          <p:cNvSpPr>
            <a:spLocks noGrp="1"/>
          </p:cNvSpPr>
          <p:nvPr>
            <p:ph type="body" sz="half" idx="2"/>
          </p:nvPr>
        </p:nvSpPr>
        <p:spPr>
          <a:xfrm>
            <a:off x="881758" y="2881073"/>
            <a:ext cx="4129201"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7D6A6DC5-8009-4455-9FE6-70185DBB05A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412EB51F-BB00-428A-A74D-DED932894E80}"/>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BB99507-69D4-4B9F-8CF1-AE36C95E18E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4047587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21" Type="http://schemas.openxmlformats.org/officeDocument/2006/relationships/slideLayout" Target="../slideLayouts/slideLayout43.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5" Type="http://schemas.openxmlformats.org/officeDocument/2006/relationships/image" Target="../media/image1.png"/><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24" Type="http://schemas.openxmlformats.org/officeDocument/2006/relationships/theme" Target="../theme/theme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23" Type="http://schemas.openxmlformats.org/officeDocument/2006/relationships/slideLayout" Target="../slideLayouts/slideLayout45.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B5E7C9-E363-4EEA-9AD2-1F3D3764E546}"/>
              </a:ext>
            </a:extLst>
          </p:cNvPr>
          <p:cNvSpPr>
            <a:spLocks noGrp="1"/>
          </p:cNvSpPr>
          <p:nvPr>
            <p:ph type="title"/>
          </p:nvPr>
        </p:nvSpPr>
        <p:spPr>
          <a:xfrm>
            <a:off x="880415" y="511781"/>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5821D58E-E00C-41FA-93EA-F7E3DADACB00}"/>
              </a:ext>
            </a:extLst>
          </p:cNvPr>
          <p:cNvSpPr>
            <a:spLocks noGrp="1"/>
          </p:cNvSpPr>
          <p:nvPr>
            <p:ph type="body" idx="1"/>
          </p:nvPr>
        </p:nvSpPr>
        <p:spPr>
          <a:xfrm>
            <a:off x="880415" y="2556045"/>
            <a:ext cx="11040775" cy="60914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B3D838A-7670-4C64-AA84-FE1FFCDB350F}"/>
              </a:ext>
            </a:extLst>
          </p:cNvPr>
          <p:cNvSpPr>
            <a:spLocks noGrp="1"/>
          </p:cNvSpPr>
          <p:nvPr>
            <p:ph type="dt" sz="half" idx="2"/>
          </p:nvPr>
        </p:nvSpPr>
        <p:spPr>
          <a:xfrm>
            <a:off x="880414" y="8898396"/>
            <a:ext cx="2880494" cy="511779"/>
          </a:xfrm>
          <a:prstGeom prst="rect">
            <a:avLst/>
          </a:prstGeom>
        </p:spPr>
        <p:txBody>
          <a:bodyPr vert="horz" lIns="91440" tIns="45720" rIns="91440" bIns="45720" rtlCol="0" anchor="ctr"/>
          <a:lstStyle>
            <a:lvl1pPr algn="l">
              <a:defRPr sz="1016">
                <a:solidFill>
                  <a:schemeClr val="tx1">
                    <a:tint val="75000"/>
                  </a:schemeClr>
                </a:solidFill>
              </a:defRPr>
            </a:lvl1p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798AD2A9-D134-497E-A125-1CC8E456ABAE}"/>
              </a:ext>
            </a:extLst>
          </p:cNvPr>
          <p:cNvSpPr>
            <a:spLocks noGrp="1"/>
          </p:cNvSpPr>
          <p:nvPr>
            <p:ph type="ftr" sz="quarter" idx="3"/>
          </p:nvPr>
        </p:nvSpPr>
        <p:spPr>
          <a:xfrm>
            <a:off x="4240768" y="8898396"/>
            <a:ext cx="4320070" cy="511779"/>
          </a:xfrm>
          <a:prstGeom prst="rect">
            <a:avLst/>
          </a:prstGeom>
        </p:spPr>
        <p:txBody>
          <a:bodyPr vert="horz" lIns="91440" tIns="45720" rIns="91440" bIns="45720" rtlCol="0" anchor="ctr"/>
          <a:lstStyle>
            <a:lvl1pPr algn="ctr">
              <a:defRPr sz="1016">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0C546B63-7F39-465A-9F67-F47983EBB18A}"/>
              </a:ext>
            </a:extLst>
          </p:cNvPr>
          <p:cNvSpPr>
            <a:spLocks noGrp="1"/>
          </p:cNvSpPr>
          <p:nvPr>
            <p:ph type="sldNum" sz="quarter" idx="4"/>
          </p:nvPr>
        </p:nvSpPr>
        <p:spPr>
          <a:xfrm>
            <a:off x="9040694" y="8898396"/>
            <a:ext cx="2880494" cy="511779"/>
          </a:xfrm>
          <a:prstGeom prst="rect">
            <a:avLst/>
          </a:prstGeom>
        </p:spPr>
        <p:txBody>
          <a:bodyPr vert="horz" lIns="91440" tIns="45720" rIns="91440" bIns="45720" rtlCol="0" anchor="ctr"/>
          <a:lstStyle>
            <a:lvl1pPr algn="r">
              <a:defRPr sz="1016">
                <a:solidFill>
                  <a:schemeClr val="tx1">
                    <a:tint val="75000"/>
                  </a:schemeClr>
                </a:solidFill>
              </a:defRPr>
            </a:lvl1pPr>
          </a:lstStyle>
          <a:p>
            <a:fld id="{AA25BA4E-986F-4665-B43D-429C68E7EB44}" type="slidenum">
              <a:rPr lang="en-NZ" smtClean="0"/>
              <a:t>‹#›</a:t>
            </a:fld>
            <a:endParaRPr lang="en-NZ"/>
          </a:p>
        </p:txBody>
      </p:sp>
    </p:spTree>
    <p:extLst>
      <p:ext uri="{BB962C8B-B14F-4D97-AF65-F5344CB8AC3E}">
        <p14:creationId xmlns:p14="http://schemas.microsoft.com/office/powerpoint/2010/main" val="92112056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774222" rtl="0" eaLnBrk="1" latinLnBrk="0" hangingPunct="1">
        <a:lnSpc>
          <a:spcPct val="90000"/>
        </a:lnSpc>
        <a:spcBef>
          <a:spcPct val="0"/>
        </a:spcBef>
        <a:buNone/>
        <a:defRPr sz="3725" kern="1200">
          <a:solidFill>
            <a:schemeClr val="tx1"/>
          </a:solidFill>
          <a:latin typeface="+mj-lt"/>
          <a:ea typeface="+mj-ea"/>
          <a:cs typeface="+mj-cs"/>
        </a:defRPr>
      </a:lvl1pPr>
    </p:titleStyle>
    <p:bodyStyle>
      <a:lvl1pPr marL="193556" indent="-193556" algn="l" defTabSz="774222" rtl="0" eaLnBrk="1" latinLnBrk="0" hangingPunct="1">
        <a:lnSpc>
          <a:spcPct val="90000"/>
        </a:lnSpc>
        <a:spcBef>
          <a:spcPts val="847"/>
        </a:spcBef>
        <a:buFont typeface="Arial" panose="020B0604020202020204" pitchFamily="34" charset="0"/>
        <a:buChar char="•"/>
        <a:defRPr sz="2371" kern="1200">
          <a:solidFill>
            <a:schemeClr val="tx1"/>
          </a:solidFill>
          <a:latin typeface="+mn-lt"/>
          <a:ea typeface="+mn-ea"/>
          <a:cs typeface="+mn-cs"/>
        </a:defRPr>
      </a:lvl1pPr>
      <a:lvl2pPr marL="580667" indent="-193556" algn="l" defTabSz="774222" rtl="0" eaLnBrk="1" latinLnBrk="0" hangingPunct="1">
        <a:lnSpc>
          <a:spcPct val="90000"/>
        </a:lnSpc>
        <a:spcBef>
          <a:spcPts val="423"/>
        </a:spcBef>
        <a:buFont typeface="Arial" panose="020B0604020202020204" pitchFamily="34" charset="0"/>
        <a:buChar char="•"/>
        <a:defRPr sz="2032" kern="1200">
          <a:solidFill>
            <a:schemeClr val="tx1"/>
          </a:solidFill>
          <a:latin typeface="+mn-lt"/>
          <a:ea typeface="+mn-ea"/>
          <a:cs typeface="+mn-cs"/>
        </a:defRPr>
      </a:lvl2pPr>
      <a:lvl3pPr marL="967778" indent="-193556" algn="l" defTabSz="774222" rtl="0" eaLnBrk="1" latinLnBrk="0" hangingPunct="1">
        <a:lnSpc>
          <a:spcPct val="90000"/>
        </a:lnSpc>
        <a:spcBef>
          <a:spcPts val="423"/>
        </a:spcBef>
        <a:buFont typeface="Arial" panose="020B0604020202020204" pitchFamily="34" charset="0"/>
        <a:buChar char="•"/>
        <a:defRPr sz="1693" kern="1200">
          <a:solidFill>
            <a:schemeClr val="tx1"/>
          </a:solidFill>
          <a:latin typeface="+mn-lt"/>
          <a:ea typeface="+mn-ea"/>
          <a:cs typeface="+mn-cs"/>
        </a:defRPr>
      </a:lvl3pPr>
      <a:lvl4pPr marL="1354889"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4pPr>
      <a:lvl5pPr marL="1742001"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5pPr>
      <a:lvl6pPr marL="2129112"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6pPr>
      <a:lvl7pPr marL="2516223"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7pPr>
      <a:lvl8pPr marL="2903334"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8pPr>
      <a:lvl9pPr marL="3290446"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9pPr>
    </p:bodyStyle>
    <p:otherStyle>
      <a:defPPr>
        <a:defRPr lang="en-US"/>
      </a:defPPr>
      <a:lvl1pPr marL="0" algn="l" defTabSz="774222" rtl="0" eaLnBrk="1" latinLnBrk="0" hangingPunct="1">
        <a:defRPr sz="1524" kern="1200">
          <a:solidFill>
            <a:schemeClr val="tx1"/>
          </a:solidFill>
          <a:latin typeface="+mn-lt"/>
          <a:ea typeface="+mn-ea"/>
          <a:cs typeface="+mn-cs"/>
        </a:defRPr>
      </a:lvl1pPr>
      <a:lvl2pPr marL="387111" algn="l" defTabSz="774222" rtl="0" eaLnBrk="1" latinLnBrk="0" hangingPunct="1">
        <a:defRPr sz="1524" kern="1200">
          <a:solidFill>
            <a:schemeClr val="tx1"/>
          </a:solidFill>
          <a:latin typeface="+mn-lt"/>
          <a:ea typeface="+mn-ea"/>
          <a:cs typeface="+mn-cs"/>
        </a:defRPr>
      </a:lvl2pPr>
      <a:lvl3pPr marL="774222" algn="l" defTabSz="774222" rtl="0" eaLnBrk="1" latinLnBrk="0" hangingPunct="1">
        <a:defRPr sz="1524" kern="1200">
          <a:solidFill>
            <a:schemeClr val="tx1"/>
          </a:solidFill>
          <a:latin typeface="+mn-lt"/>
          <a:ea typeface="+mn-ea"/>
          <a:cs typeface="+mn-cs"/>
        </a:defRPr>
      </a:lvl3pPr>
      <a:lvl4pPr marL="1161334" algn="l" defTabSz="774222" rtl="0" eaLnBrk="1" latinLnBrk="0" hangingPunct="1">
        <a:defRPr sz="1524" kern="1200">
          <a:solidFill>
            <a:schemeClr val="tx1"/>
          </a:solidFill>
          <a:latin typeface="+mn-lt"/>
          <a:ea typeface="+mn-ea"/>
          <a:cs typeface="+mn-cs"/>
        </a:defRPr>
      </a:lvl4pPr>
      <a:lvl5pPr marL="1548445" algn="l" defTabSz="774222" rtl="0" eaLnBrk="1" latinLnBrk="0" hangingPunct="1">
        <a:defRPr sz="1524" kern="1200">
          <a:solidFill>
            <a:schemeClr val="tx1"/>
          </a:solidFill>
          <a:latin typeface="+mn-lt"/>
          <a:ea typeface="+mn-ea"/>
          <a:cs typeface="+mn-cs"/>
        </a:defRPr>
      </a:lvl5pPr>
      <a:lvl6pPr marL="1935556" algn="l" defTabSz="774222" rtl="0" eaLnBrk="1" latinLnBrk="0" hangingPunct="1">
        <a:defRPr sz="1524" kern="1200">
          <a:solidFill>
            <a:schemeClr val="tx1"/>
          </a:solidFill>
          <a:latin typeface="+mn-lt"/>
          <a:ea typeface="+mn-ea"/>
          <a:cs typeface="+mn-cs"/>
        </a:defRPr>
      </a:lvl6pPr>
      <a:lvl7pPr marL="2322667" algn="l" defTabSz="774222" rtl="0" eaLnBrk="1" latinLnBrk="0" hangingPunct="1">
        <a:defRPr sz="1524" kern="1200">
          <a:solidFill>
            <a:schemeClr val="tx1"/>
          </a:solidFill>
          <a:latin typeface="+mn-lt"/>
          <a:ea typeface="+mn-ea"/>
          <a:cs typeface="+mn-cs"/>
        </a:defRPr>
      </a:lvl7pPr>
      <a:lvl8pPr marL="2709779" algn="l" defTabSz="774222" rtl="0" eaLnBrk="1" latinLnBrk="0" hangingPunct="1">
        <a:defRPr sz="1524" kern="1200">
          <a:solidFill>
            <a:schemeClr val="tx1"/>
          </a:solidFill>
          <a:latin typeface="+mn-lt"/>
          <a:ea typeface="+mn-ea"/>
          <a:cs typeface="+mn-cs"/>
        </a:defRPr>
      </a:lvl8pPr>
      <a:lvl9pPr marL="3096890" algn="l" defTabSz="774222" rtl="0" eaLnBrk="1" latinLnBrk="0" hangingPunct="1">
        <a:defRPr sz="152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9B6317-124E-44DD-BBDA-CA14A180931A}"/>
              </a:ext>
            </a:extLst>
          </p:cNvPr>
          <p:cNvSpPr>
            <a:spLocks noGrp="1"/>
          </p:cNvSpPr>
          <p:nvPr>
            <p:ph type="title"/>
          </p:nvPr>
        </p:nvSpPr>
        <p:spPr>
          <a:xfrm>
            <a:off x="880415" y="511781"/>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BB1A80D2-E09F-4B5A-BBFF-AAFAF707A770}"/>
              </a:ext>
            </a:extLst>
          </p:cNvPr>
          <p:cNvSpPr>
            <a:spLocks noGrp="1"/>
          </p:cNvSpPr>
          <p:nvPr>
            <p:ph type="body" idx="1"/>
          </p:nvPr>
        </p:nvSpPr>
        <p:spPr>
          <a:xfrm>
            <a:off x="880415" y="2556045"/>
            <a:ext cx="11040775" cy="60914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CE137D8-02BF-45A2-A1B4-50989D44A6DF}"/>
              </a:ext>
            </a:extLst>
          </p:cNvPr>
          <p:cNvSpPr>
            <a:spLocks noGrp="1"/>
          </p:cNvSpPr>
          <p:nvPr>
            <p:ph type="dt" sz="half" idx="2"/>
          </p:nvPr>
        </p:nvSpPr>
        <p:spPr>
          <a:xfrm>
            <a:off x="880414" y="8898396"/>
            <a:ext cx="2880494" cy="511779"/>
          </a:xfrm>
          <a:prstGeom prst="rect">
            <a:avLst/>
          </a:prstGeom>
        </p:spPr>
        <p:txBody>
          <a:bodyPr vert="horz" lIns="91440" tIns="45720" rIns="91440" bIns="45720" rtlCol="0" anchor="ctr"/>
          <a:lstStyle>
            <a:lvl1pPr algn="l">
              <a:defRPr sz="1016">
                <a:solidFill>
                  <a:schemeClr val="tx1">
                    <a:tint val="75000"/>
                  </a:schemeClr>
                </a:solidFill>
              </a:defRPr>
            </a:lvl1p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284A0194-7C7A-497E-A7C1-1C06F4A39B99}"/>
              </a:ext>
            </a:extLst>
          </p:cNvPr>
          <p:cNvSpPr>
            <a:spLocks noGrp="1"/>
          </p:cNvSpPr>
          <p:nvPr>
            <p:ph type="ftr" sz="quarter" idx="3"/>
          </p:nvPr>
        </p:nvSpPr>
        <p:spPr>
          <a:xfrm>
            <a:off x="4240768" y="8898396"/>
            <a:ext cx="4320070" cy="511779"/>
          </a:xfrm>
          <a:prstGeom prst="rect">
            <a:avLst/>
          </a:prstGeom>
        </p:spPr>
        <p:txBody>
          <a:bodyPr vert="horz" lIns="91440" tIns="45720" rIns="91440" bIns="45720" rtlCol="0" anchor="ctr"/>
          <a:lstStyle>
            <a:lvl1pPr algn="ctr">
              <a:defRPr sz="1016">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6F494A3D-829B-4720-BFB6-5B2F5F1CB43A}"/>
              </a:ext>
            </a:extLst>
          </p:cNvPr>
          <p:cNvSpPr>
            <a:spLocks noGrp="1"/>
          </p:cNvSpPr>
          <p:nvPr>
            <p:ph type="sldNum" sz="quarter" idx="4"/>
          </p:nvPr>
        </p:nvSpPr>
        <p:spPr>
          <a:xfrm>
            <a:off x="9040694" y="8898396"/>
            <a:ext cx="2880494" cy="511779"/>
          </a:xfrm>
          <a:prstGeom prst="rect">
            <a:avLst/>
          </a:prstGeom>
        </p:spPr>
        <p:txBody>
          <a:bodyPr vert="horz" lIns="91440" tIns="45720" rIns="91440" bIns="45720" rtlCol="0" anchor="ctr"/>
          <a:lstStyle>
            <a:lvl1pPr algn="r">
              <a:defRPr sz="1016">
                <a:solidFill>
                  <a:schemeClr val="tx1">
                    <a:tint val="75000"/>
                  </a:schemeClr>
                </a:solidFill>
              </a:defRPr>
            </a:lvl1pPr>
          </a:lstStyle>
          <a:p>
            <a:fld id="{1C333246-3D3C-4E53-B7DD-256490DCFE49}" type="slidenum">
              <a:rPr lang="en-NZ" smtClean="0"/>
              <a:t>‹#›</a:t>
            </a:fld>
            <a:endParaRPr lang="en-NZ"/>
          </a:p>
        </p:txBody>
      </p:sp>
    </p:spTree>
    <p:extLst>
      <p:ext uri="{BB962C8B-B14F-4D97-AF65-F5344CB8AC3E}">
        <p14:creationId xmlns:p14="http://schemas.microsoft.com/office/powerpoint/2010/main" val="138130612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774222" rtl="0" eaLnBrk="1" latinLnBrk="0" hangingPunct="1">
        <a:lnSpc>
          <a:spcPct val="90000"/>
        </a:lnSpc>
        <a:spcBef>
          <a:spcPct val="0"/>
        </a:spcBef>
        <a:buNone/>
        <a:defRPr sz="3725" kern="1200">
          <a:solidFill>
            <a:schemeClr val="tx1"/>
          </a:solidFill>
          <a:latin typeface="+mj-lt"/>
          <a:ea typeface="+mj-ea"/>
          <a:cs typeface="+mj-cs"/>
        </a:defRPr>
      </a:lvl1pPr>
    </p:titleStyle>
    <p:bodyStyle>
      <a:lvl1pPr marL="193556" indent="-193556" algn="l" defTabSz="774222" rtl="0" eaLnBrk="1" latinLnBrk="0" hangingPunct="1">
        <a:lnSpc>
          <a:spcPct val="90000"/>
        </a:lnSpc>
        <a:spcBef>
          <a:spcPts val="847"/>
        </a:spcBef>
        <a:buFont typeface="Arial" panose="020B0604020202020204" pitchFamily="34" charset="0"/>
        <a:buChar char="•"/>
        <a:defRPr sz="2371" kern="1200">
          <a:solidFill>
            <a:schemeClr val="tx1"/>
          </a:solidFill>
          <a:latin typeface="+mn-lt"/>
          <a:ea typeface="+mn-ea"/>
          <a:cs typeface="+mn-cs"/>
        </a:defRPr>
      </a:lvl1pPr>
      <a:lvl2pPr marL="580667" indent="-193556" algn="l" defTabSz="774222" rtl="0" eaLnBrk="1" latinLnBrk="0" hangingPunct="1">
        <a:lnSpc>
          <a:spcPct val="90000"/>
        </a:lnSpc>
        <a:spcBef>
          <a:spcPts val="423"/>
        </a:spcBef>
        <a:buFont typeface="Arial" panose="020B0604020202020204" pitchFamily="34" charset="0"/>
        <a:buChar char="•"/>
        <a:defRPr sz="2032" kern="1200">
          <a:solidFill>
            <a:schemeClr val="tx1"/>
          </a:solidFill>
          <a:latin typeface="+mn-lt"/>
          <a:ea typeface="+mn-ea"/>
          <a:cs typeface="+mn-cs"/>
        </a:defRPr>
      </a:lvl2pPr>
      <a:lvl3pPr marL="967778" indent="-193556" algn="l" defTabSz="774222" rtl="0" eaLnBrk="1" latinLnBrk="0" hangingPunct="1">
        <a:lnSpc>
          <a:spcPct val="90000"/>
        </a:lnSpc>
        <a:spcBef>
          <a:spcPts val="423"/>
        </a:spcBef>
        <a:buFont typeface="Arial" panose="020B0604020202020204" pitchFamily="34" charset="0"/>
        <a:buChar char="•"/>
        <a:defRPr sz="1693" kern="1200">
          <a:solidFill>
            <a:schemeClr val="tx1"/>
          </a:solidFill>
          <a:latin typeface="+mn-lt"/>
          <a:ea typeface="+mn-ea"/>
          <a:cs typeface="+mn-cs"/>
        </a:defRPr>
      </a:lvl3pPr>
      <a:lvl4pPr marL="1354889"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4pPr>
      <a:lvl5pPr marL="1742001"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5pPr>
      <a:lvl6pPr marL="2129112"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6pPr>
      <a:lvl7pPr marL="2516223"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7pPr>
      <a:lvl8pPr marL="2903334"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8pPr>
      <a:lvl9pPr marL="3290446"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9pPr>
    </p:bodyStyle>
    <p:otherStyle>
      <a:defPPr>
        <a:defRPr lang="en-US"/>
      </a:defPPr>
      <a:lvl1pPr marL="0" algn="l" defTabSz="774222" rtl="0" eaLnBrk="1" latinLnBrk="0" hangingPunct="1">
        <a:defRPr sz="1524" kern="1200">
          <a:solidFill>
            <a:schemeClr val="tx1"/>
          </a:solidFill>
          <a:latin typeface="+mn-lt"/>
          <a:ea typeface="+mn-ea"/>
          <a:cs typeface="+mn-cs"/>
        </a:defRPr>
      </a:lvl1pPr>
      <a:lvl2pPr marL="387111" algn="l" defTabSz="774222" rtl="0" eaLnBrk="1" latinLnBrk="0" hangingPunct="1">
        <a:defRPr sz="1524" kern="1200">
          <a:solidFill>
            <a:schemeClr val="tx1"/>
          </a:solidFill>
          <a:latin typeface="+mn-lt"/>
          <a:ea typeface="+mn-ea"/>
          <a:cs typeface="+mn-cs"/>
        </a:defRPr>
      </a:lvl2pPr>
      <a:lvl3pPr marL="774222" algn="l" defTabSz="774222" rtl="0" eaLnBrk="1" latinLnBrk="0" hangingPunct="1">
        <a:defRPr sz="1524" kern="1200">
          <a:solidFill>
            <a:schemeClr val="tx1"/>
          </a:solidFill>
          <a:latin typeface="+mn-lt"/>
          <a:ea typeface="+mn-ea"/>
          <a:cs typeface="+mn-cs"/>
        </a:defRPr>
      </a:lvl3pPr>
      <a:lvl4pPr marL="1161334" algn="l" defTabSz="774222" rtl="0" eaLnBrk="1" latinLnBrk="0" hangingPunct="1">
        <a:defRPr sz="1524" kern="1200">
          <a:solidFill>
            <a:schemeClr val="tx1"/>
          </a:solidFill>
          <a:latin typeface="+mn-lt"/>
          <a:ea typeface="+mn-ea"/>
          <a:cs typeface="+mn-cs"/>
        </a:defRPr>
      </a:lvl4pPr>
      <a:lvl5pPr marL="1548445" algn="l" defTabSz="774222" rtl="0" eaLnBrk="1" latinLnBrk="0" hangingPunct="1">
        <a:defRPr sz="1524" kern="1200">
          <a:solidFill>
            <a:schemeClr val="tx1"/>
          </a:solidFill>
          <a:latin typeface="+mn-lt"/>
          <a:ea typeface="+mn-ea"/>
          <a:cs typeface="+mn-cs"/>
        </a:defRPr>
      </a:lvl5pPr>
      <a:lvl6pPr marL="1935556" algn="l" defTabSz="774222" rtl="0" eaLnBrk="1" latinLnBrk="0" hangingPunct="1">
        <a:defRPr sz="1524" kern="1200">
          <a:solidFill>
            <a:schemeClr val="tx1"/>
          </a:solidFill>
          <a:latin typeface="+mn-lt"/>
          <a:ea typeface="+mn-ea"/>
          <a:cs typeface="+mn-cs"/>
        </a:defRPr>
      </a:lvl6pPr>
      <a:lvl7pPr marL="2322667" algn="l" defTabSz="774222" rtl="0" eaLnBrk="1" latinLnBrk="0" hangingPunct="1">
        <a:defRPr sz="1524" kern="1200">
          <a:solidFill>
            <a:schemeClr val="tx1"/>
          </a:solidFill>
          <a:latin typeface="+mn-lt"/>
          <a:ea typeface="+mn-ea"/>
          <a:cs typeface="+mn-cs"/>
        </a:defRPr>
      </a:lvl7pPr>
      <a:lvl8pPr marL="2709779" algn="l" defTabSz="774222" rtl="0" eaLnBrk="1" latinLnBrk="0" hangingPunct="1">
        <a:defRPr sz="1524" kern="1200">
          <a:solidFill>
            <a:schemeClr val="tx1"/>
          </a:solidFill>
          <a:latin typeface="+mn-lt"/>
          <a:ea typeface="+mn-ea"/>
          <a:cs typeface="+mn-cs"/>
        </a:defRPr>
      </a:lvl8pPr>
      <a:lvl9pPr marL="3096890" algn="l" defTabSz="774222" rtl="0" eaLnBrk="1" latinLnBrk="0" hangingPunct="1">
        <a:defRPr sz="152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764DE79-268F-4C1A-8933-263129D2AF90}" type="datetimeFigureOut">
              <a:rPr lang="en-US" dirty="0"/>
              <a:t>11/23/2021</a:t>
            </a:fld>
            <a:endParaRPr lang="en-US"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15476B9-F852-294A-A03D-C78501D21738}" type="slidenum">
              <a:rPr lang="en-US" smtClean="0"/>
              <a:pPr/>
              <a:t>‹#›</a:t>
            </a:fld>
            <a:endParaRPr lang="en-US" dirty="0"/>
          </a:p>
        </p:txBody>
      </p:sp>
      <p:pic>
        <p:nvPicPr>
          <p:cNvPr id="7" name="Picture 6" descr="A picture containing drawing&#10;&#10;Description automatically generated">
            <a:extLst>
              <a:ext uri="{FF2B5EF4-FFF2-40B4-BE49-F238E27FC236}">
                <a16:creationId xmlns:a16="http://schemas.microsoft.com/office/drawing/2014/main" id="{C5248074-CC5E-49C5-A7AB-6DB45064DCE8}"/>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Tree>
    <p:extLst>
      <p:ext uri="{BB962C8B-B14F-4D97-AF65-F5344CB8AC3E}">
        <p14:creationId xmlns:p14="http://schemas.microsoft.com/office/powerpoint/2010/main" val="464293563"/>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658" r:id="rId13"/>
    <p:sldLayoutId id="2147483668" r:id="rId14"/>
    <p:sldLayoutId id="2147483656" r:id="rId15"/>
    <p:sldLayoutId id="2147483672" r:id="rId16"/>
    <p:sldLayoutId id="2147483669" r:id="rId17"/>
    <p:sldLayoutId id="2147483671" r:id="rId18"/>
    <p:sldLayoutId id="2147483670" r:id="rId19"/>
    <p:sldLayoutId id="2147483695" r:id="rId20"/>
    <p:sldLayoutId id="2147483696" r:id="rId21"/>
    <p:sldLayoutId id="2147483676" r:id="rId22"/>
    <p:sldLayoutId id="2147483675" r:id="rId23"/>
  </p:sldLayoutIdLst>
  <p:hf hdr="0" ftr="0" dt="0"/>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34" userDrawn="1">
          <p15:clr>
            <a:srgbClr val="F26B43"/>
          </p15:clr>
        </p15:guide>
        <p15:guide id="2" pos="108" userDrawn="1">
          <p15:clr>
            <a:srgbClr val="F26B43"/>
          </p15:clr>
        </p15:guide>
        <p15:guide id="3" orient="horz" pos="5904" userDrawn="1">
          <p15:clr>
            <a:srgbClr val="F26B43"/>
          </p15:clr>
        </p15:guide>
        <p15:guide id="4" orient="horz" pos="144" userDrawn="1">
          <p15:clr>
            <a:srgbClr val="F26B43"/>
          </p15:clr>
        </p15:guide>
        <p15:guide id="5" pos="7706" userDrawn="1">
          <p15:clr>
            <a:srgbClr val="F26B43"/>
          </p15:clr>
        </p15:guide>
        <p15:guide id="6" pos="7616" userDrawn="1">
          <p15:clr>
            <a:srgbClr val="F26B43"/>
          </p15:clr>
        </p15:guide>
        <p15:guide id="7" orient="horz" pos="416" userDrawn="1">
          <p15:clr>
            <a:srgbClr val="F26B43"/>
          </p15:clr>
        </p15:guide>
        <p15:guide id="8" orient="horz" pos="370" userDrawn="1">
          <p15:clr>
            <a:srgbClr val="F26B43"/>
          </p15:clr>
        </p15:guide>
        <p15:guide id="9" pos="15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34.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4.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8" name="Straight Connector 67">
            <a:extLst>
              <a:ext uri="{FF2B5EF4-FFF2-40B4-BE49-F238E27FC236}">
                <a16:creationId xmlns:a16="http://schemas.microsoft.com/office/drawing/2014/main" id="{5949771A-6A63-4732-91C1-5F5BB3054994}"/>
              </a:ext>
            </a:extLst>
          </p:cNvPr>
          <p:cNvCxnSpPr>
            <a:cxnSpLocks/>
          </p:cNvCxnSpPr>
          <p:nvPr/>
        </p:nvCxnSpPr>
        <p:spPr>
          <a:xfrm>
            <a:off x="-24282" y="2939420"/>
            <a:ext cx="12790865" cy="0"/>
          </a:xfrm>
          <a:prstGeom prst="line">
            <a:avLst/>
          </a:prstGeom>
          <a:ln w="25400">
            <a:solidFill>
              <a:srgbClr val="96466E">
                <a:alpha val="30000"/>
              </a:srgbClr>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7572E12E-D2C7-46FF-9839-984A08598F73}"/>
              </a:ext>
            </a:extLst>
          </p:cNvPr>
          <p:cNvSpPr txBox="1"/>
          <p:nvPr/>
        </p:nvSpPr>
        <p:spPr>
          <a:xfrm>
            <a:off x="6153912" y="1035558"/>
            <a:ext cx="6669186" cy="1795363"/>
          </a:xfrm>
          <a:prstGeom prst="rect">
            <a:avLst/>
          </a:prstGeom>
          <a:noFill/>
        </p:spPr>
        <p:txBody>
          <a:bodyPr wrap="square" rtlCol="0">
            <a:spAutoFit/>
          </a:bodyPr>
          <a:lstStyle/>
          <a:p>
            <a:pPr>
              <a:spcBef>
                <a:spcPts val="200"/>
              </a:spcBef>
              <a:spcAft>
                <a:spcPts val="200"/>
              </a:spcAft>
            </a:pPr>
            <a:r>
              <a:rPr lang="en-NZ" sz="1300" dirty="0">
                <a:latin typeface="Source Sans Pro" panose="020B0503030403020204" pitchFamily="34" charset="0"/>
                <a:ea typeface="Source Sans Pro" panose="020B0503030403020204" pitchFamily="34" charset="0"/>
                <a:cs typeface="Calibri" panose="020F0502020204030204" pitchFamily="34" charset="0"/>
              </a:rPr>
              <a:t>Any decision not to offer choice needs careful consideration. It can have negative effects on people’s trust, or their willingness to use services that they want and need.</a:t>
            </a:r>
          </a:p>
          <a:p>
            <a:pPr>
              <a:spcBef>
                <a:spcPts val="200"/>
              </a:spcBef>
              <a:spcAft>
                <a:spcPts val="200"/>
              </a:spcAft>
            </a:pPr>
            <a:r>
              <a:rPr lang="en-NZ" sz="1300" dirty="0">
                <a:latin typeface="Source Sans Pro" panose="020B0503030403020204" pitchFamily="34" charset="0"/>
                <a:ea typeface="Source Sans Pro" panose="020B0503030403020204" pitchFamily="34" charset="0"/>
                <a:cs typeface="Calibri" panose="020F0502020204030204" pitchFamily="34" charset="0"/>
              </a:rPr>
              <a:t>Collaboration between agencies is important, and those who decide what to collect or use will benefit from the ideas of those who engage with service users and collect their data.</a:t>
            </a:r>
          </a:p>
          <a:p>
            <a:pPr>
              <a:spcBef>
                <a:spcPts val="200"/>
              </a:spcBef>
              <a:spcAft>
                <a:spcPts val="200"/>
              </a:spcAft>
            </a:pPr>
            <a:r>
              <a:rPr lang="en-NZ" sz="1300" dirty="0">
                <a:latin typeface="Source Sans Pro" panose="020B0503030403020204" pitchFamily="34" charset="0"/>
                <a:ea typeface="Source Sans Pro" panose="020B0503030403020204" pitchFamily="34" charset="0"/>
                <a:cs typeface="Calibri" panose="020F0502020204030204" pitchFamily="34" charset="0"/>
              </a:rPr>
              <a:t>Having different perspectives about what choices could be offered can help to support ethical decisions and approaches that are respectful of people who may share their information — hearing their ideas about transparency and choice is vital.</a:t>
            </a:r>
          </a:p>
        </p:txBody>
      </p:sp>
      <p:sp>
        <p:nvSpPr>
          <p:cNvPr id="21" name="TextBox 20">
            <a:extLst>
              <a:ext uri="{FF2B5EF4-FFF2-40B4-BE49-F238E27FC236}">
                <a16:creationId xmlns:a16="http://schemas.microsoft.com/office/drawing/2014/main" id="{B076E63E-136B-4118-ABD7-E3E8E2F760E9}"/>
              </a:ext>
            </a:extLst>
          </p:cNvPr>
          <p:cNvSpPr txBox="1"/>
          <p:nvPr/>
        </p:nvSpPr>
        <p:spPr>
          <a:xfrm>
            <a:off x="12827" y="2968600"/>
            <a:ext cx="5653853" cy="310277"/>
          </a:xfrm>
          <a:prstGeom prst="rect">
            <a:avLst/>
          </a:prstGeom>
          <a:noFill/>
        </p:spPr>
        <p:txBody>
          <a:bodyPr wrap="square" rtlCol="0">
            <a:spAutoFit/>
          </a:bodyPr>
          <a:lstStyle/>
          <a:p>
            <a:pPr algn="ctr"/>
            <a:r>
              <a:rPr lang="en-NZ" sz="1400" b="1" dirty="0">
                <a:solidFill>
                  <a:srgbClr val="96466E"/>
                </a:solidFill>
                <a:latin typeface="Source Sans Pro" panose="020B0503030403020204" pitchFamily="34" charset="0"/>
                <a:ea typeface="Source Sans Pro" panose="020B0503030403020204" pitchFamily="34" charset="0"/>
              </a:rPr>
              <a:t>Transparency and Choice has many benefits</a:t>
            </a:r>
          </a:p>
        </p:txBody>
      </p:sp>
      <p:cxnSp>
        <p:nvCxnSpPr>
          <p:cNvPr id="70" name="Straight Connector 69">
            <a:extLst>
              <a:ext uri="{FF2B5EF4-FFF2-40B4-BE49-F238E27FC236}">
                <a16:creationId xmlns:a16="http://schemas.microsoft.com/office/drawing/2014/main" id="{E716830A-A06B-4A7B-BB3E-046B7489F19F}"/>
              </a:ext>
            </a:extLst>
          </p:cNvPr>
          <p:cNvCxnSpPr>
            <a:cxnSpLocks/>
          </p:cNvCxnSpPr>
          <p:nvPr/>
        </p:nvCxnSpPr>
        <p:spPr>
          <a:xfrm flipH="1" flipV="1">
            <a:off x="5543455" y="2937951"/>
            <a:ext cx="27023" cy="6582493"/>
          </a:xfrm>
          <a:prstGeom prst="line">
            <a:avLst/>
          </a:prstGeom>
          <a:ln w="25400">
            <a:solidFill>
              <a:srgbClr val="96466E">
                <a:alpha val="30000"/>
              </a:srgbClr>
            </a:solidFill>
          </a:ln>
        </p:spPr>
        <p:style>
          <a:lnRef idx="1">
            <a:schemeClr val="accent1"/>
          </a:lnRef>
          <a:fillRef idx="0">
            <a:schemeClr val="accent1"/>
          </a:fillRef>
          <a:effectRef idx="0">
            <a:schemeClr val="accent1"/>
          </a:effectRef>
          <a:fontRef idx="minor">
            <a:schemeClr val="tx1"/>
          </a:fontRef>
        </p:style>
      </p:cxnSp>
      <p:sp>
        <p:nvSpPr>
          <p:cNvPr id="161" name="TextBox 160">
            <a:extLst>
              <a:ext uri="{FF2B5EF4-FFF2-40B4-BE49-F238E27FC236}">
                <a16:creationId xmlns:a16="http://schemas.microsoft.com/office/drawing/2014/main" id="{7332633D-037B-405E-99D6-35BB97D720DD}"/>
              </a:ext>
            </a:extLst>
          </p:cNvPr>
          <p:cNvSpPr txBox="1"/>
          <p:nvPr/>
        </p:nvSpPr>
        <p:spPr>
          <a:xfrm>
            <a:off x="5561448" y="2938050"/>
            <a:ext cx="7240152" cy="1050544"/>
          </a:xfrm>
          <a:prstGeom prst="rect">
            <a:avLst/>
          </a:prstGeom>
          <a:noFill/>
        </p:spPr>
        <p:txBody>
          <a:bodyPr wrap="square" rtlCol="0">
            <a:spAutoFit/>
          </a:bodyPr>
          <a:lstStyle/>
          <a:p>
            <a:pPr marL="0" lvl="4" algn="ctr" defTabSz="700533">
              <a:lnSpc>
                <a:spcPct val="90000"/>
              </a:lnSpc>
              <a:spcBef>
                <a:spcPts val="677"/>
              </a:spcBef>
              <a:buClr>
                <a:srgbClr val="26567F"/>
              </a:buClr>
            </a:pPr>
            <a:r>
              <a:rPr lang="en-NZ" sz="1400" b="1" dirty="0">
                <a:solidFill>
                  <a:srgbClr val="96466E"/>
                </a:solidFill>
                <a:latin typeface="Source Sans Pro" panose="020B0503030403020204" pitchFamily="34" charset="0"/>
              </a:rPr>
              <a:t>Help people understand about collection and use of their information</a:t>
            </a:r>
          </a:p>
          <a:p>
            <a:pPr marL="0" lvl="4" defTabSz="700533">
              <a:spcBef>
                <a:spcPts val="200"/>
              </a:spcBef>
              <a:spcAft>
                <a:spcPts val="200"/>
              </a:spcAft>
              <a:buClr>
                <a:srgbClr val="26567F"/>
              </a:buClr>
            </a:pPr>
            <a:r>
              <a:rPr lang="en-NZ" sz="1200" dirty="0">
                <a:latin typeface="Source Sans Pro" panose="020B0503030403020204" pitchFamily="34" charset="0"/>
                <a:ea typeface="Source Sans Pro" panose="020B0503030403020204" pitchFamily="34" charset="0"/>
                <a:cs typeface="Calibri" panose="020F0502020204030204" pitchFamily="34" charset="0"/>
              </a:rPr>
              <a:t>Help them understand why it’s being collected, how that helps them or people in similar situations, and their right to access their information and ask for changes. Provide them with choices where possible. If the purpose for collecting or using it is clear, then most of this has already been thought about (see the </a:t>
            </a:r>
            <a:r>
              <a:rPr lang="en-NZ" sz="1200" b="1" dirty="0">
                <a:solidFill>
                  <a:srgbClr val="96466E"/>
                </a:solidFill>
                <a:latin typeface="Source Sans Pro" panose="020B0503030403020204" pitchFamily="34" charset="0"/>
                <a:ea typeface="Source Sans Pro" panose="020B0503030403020204" pitchFamily="34" charset="0"/>
                <a:cs typeface="Calibri" panose="020F0502020204030204" pitchFamily="34" charset="0"/>
              </a:rPr>
              <a:t>Purpose Matters Guideline</a:t>
            </a:r>
            <a:r>
              <a:rPr lang="en-NZ" sz="1200" dirty="0">
                <a:latin typeface="Source Sans Pro" panose="020B0503030403020204" pitchFamily="34" charset="0"/>
                <a:ea typeface="Source Sans Pro" panose="020B0503030403020204" pitchFamily="34" charset="0"/>
                <a:cs typeface="Calibri" panose="020F0502020204030204" pitchFamily="34" charset="0"/>
              </a:rPr>
              <a:t>). </a:t>
            </a:r>
          </a:p>
        </p:txBody>
      </p:sp>
      <p:sp>
        <p:nvSpPr>
          <p:cNvPr id="162" name="TextBox 161">
            <a:extLst>
              <a:ext uri="{FF2B5EF4-FFF2-40B4-BE49-F238E27FC236}">
                <a16:creationId xmlns:a16="http://schemas.microsoft.com/office/drawing/2014/main" id="{E81679D2-63C9-4816-86FF-6D65EBFADA36}"/>
              </a:ext>
            </a:extLst>
          </p:cNvPr>
          <p:cNvSpPr txBox="1"/>
          <p:nvPr/>
        </p:nvSpPr>
        <p:spPr>
          <a:xfrm>
            <a:off x="5520672" y="3897510"/>
            <a:ext cx="7274199" cy="1308050"/>
          </a:xfrm>
          <a:prstGeom prst="rect">
            <a:avLst/>
          </a:prstGeom>
          <a:noFill/>
        </p:spPr>
        <p:txBody>
          <a:bodyPr wrap="square" rtlCol="0">
            <a:spAutoFit/>
          </a:bodyPr>
          <a:lstStyle/>
          <a:p>
            <a:pPr algn="ctr">
              <a:spcBef>
                <a:spcPts val="300"/>
              </a:spcBef>
              <a:spcAft>
                <a:spcPts val="300"/>
              </a:spcAft>
            </a:pPr>
            <a:r>
              <a:rPr lang="en-NZ" sz="1400" b="1" dirty="0">
                <a:solidFill>
                  <a:srgbClr val="96466E"/>
                </a:solidFill>
                <a:latin typeface="Source Sans Pro" panose="020B0503030403020204" pitchFamily="34" charset="0"/>
                <a:ea typeface="Source Sans Pro" panose="020B0503030403020204" pitchFamily="34" charset="0"/>
              </a:rPr>
              <a:t>Be transparent about 4 key things</a:t>
            </a:r>
            <a:endParaRPr lang="en-NZ" sz="1200" dirty="0">
              <a:latin typeface="Source Sans Pro" panose="020B0503030403020204" pitchFamily="34" charset="0"/>
              <a:ea typeface="Source Sans Pro" panose="020B0503030403020204" pitchFamily="34" charset="0"/>
              <a:cs typeface="Calibri" panose="020F0502020204030204" pitchFamily="34" charset="0"/>
            </a:endParaRPr>
          </a:p>
          <a:p>
            <a:pPr>
              <a:spcBef>
                <a:spcPts val="300"/>
              </a:spcBef>
              <a:spcAft>
                <a:spcPts val="300"/>
              </a:spcAft>
            </a:pPr>
            <a:r>
              <a:rPr lang="en-NZ" sz="1200" dirty="0">
                <a:latin typeface="Source Sans Pro" panose="020B0503030403020204" pitchFamily="34" charset="0"/>
                <a:ea typeface="Source Sans Pro" panose="020B0503030403020204" pitchFamily="34" charset="0"/>
                <a:cs typeface="Calibri" panose="020F0502020204030204" pitchFamily="34" charset="0"/>
              </a:rPr>
              <a:t>This Guideline identifies transparency on collection, choice, use, and access and correction as good practice. For each topic, the things required under the Privacy Act 2020 (when the information does or can identify someone), are marked with (P) below. The advice is also relevant when information is from or about people, but does not and cannot identify them. This is because people may still see the information or its uses as sensitive to them or their community.</a:t>
            </a:r>
            <a:endParaRPr lang="en-NZ" sz="1400" b="1" dirty="0">
              <a:solidFill>
                <a:srgbClr val="96466E"/>
              </a:solidFill>
              <a:latin typeface="Source Sans Pro" panose="020B0503030403020204" pitchFamily="34" charset="0"/>
              <a:ea typeface="Source Sans Pro" panose="020B0503030403020204" pitchFamily="34" charset="0"/>
            </a:endParaRPr>
          </a:p>
        </p:txBody>
      </p:sp>
      <p:cxnSp>
        <p:nvCxnSpPr>
          <p:cNvPr id="163" name="Straight Connector 162">
            <a:extLst>
              <a:ext uri="{FF2B5EF4-FFF2-40B4-BE49-F238E27FC236}">
                <a16:creationId xmlns:a16="http://schemas.microsoft.com/office/drawing/2014/main" id="{D1FCD68A-95F6-48AF-B8CD-57B5C72F1A96}"/>
              </a:ext>
            </a:extLst>
          </p:cNvPr>
          <p:cNvCxnSpPr>
            <a:cxnSpLocks/>
          </p:cNvCxnSpPr>
          <p:nvPr/>
        </p:nvCxnSpPr>
        <p:spPr>
          <a:xfrm flipV="1">
            <a:off x="8505321" y="5192748"/>
            <a:ext cx="0" cy="4338490"/>
          </a:xfrm>
          <a:prstGeom prst="line">
            <a:avLst/>
          </a:prstGeom>
          <a:ln w="25400">
            <a:solidFill>
              <a:srgbClr val="96466E">
                <a:alpha val="30000"/>
              </a:srgbClr>
            </a:solidFill>
            <a:prstDash val="sysDot"/>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1AD92F43-D31F-4860-9A4B-492BF2DDFDEE}"/>
              </a:ext>
            </a:extLst>
          </p:cNvPr>
          <p:cNvGrpSpPr/>
          <p:nvPr/>
        </p:nvGrpSpPr>
        <p:grpSpPr>
          <a:xfrm>
            <a:off x="3628977" y="3559302"/>
            <a:ext cx="1980000" cy="4340978"/>
            <a:chOff x="4063964" y="3477414"/>
            <a:chExt cx="1980000" cy="4340978"/>
          </a:xfrm>
        </p:grpSpPr>
        <p:sp>
          <p:nvSpPr>
            <p:cNvPr id="5" name="Rectangle 4">
              <a:extLst>
                <a:ext uri="{FF2B5EF4-FFF2-40B4-BE49-F238E27FC236}">
                  <a16:creationId xmlns:a16="http://schemas.microsoft.com/office/drawing/2014/main" id="{C5432FC2-A298-4F3E-8F26-3D53C4E76F0D}"/>
                </a:ext>
              </a:extLst>
            </p:cNvPr>
            <p:cNvSpPr/>
            <p:nvPr/>
          </p:nvSpPr>
          <p:spPr>
            <a:xfrm>
              <a:off x="4063964" y="4591868"/>
              <a:ext cx="1980000" cy="3226524"/>
            </a:xfrm>
            <a:prstGeom prst="rect">
              <a:avLst/>
            </a:prstGeom>
          </p:spPr>
          <p:txBody>
            <a:bodyPr wrap="square">
              <a:spAutoFit/>
            </a:bodyPr>
            <a:lstStyle/>
            <a:p>
              <a:pPr marL="171450" lvl="4" indent="-171450">
                <a:spcBef>
                  <a:spcPts val="200"/>
                </a:spcBef>
                <a:spcAft>
                  <a:spcPts val="200"/>
                </a:spcAft>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Being transparent dispels myths and misunderstanding. </a:t>
              </a:r>
            </a:p>
            <a:p>
              <a:pPr marL="171450" lvl="4" indent="-171450">
                <a:spcBef>
                  <a:spcPts val="200"/>
                </a:spcBef>
                <a:spcAft>
                  <a:spcPts val="200"/>
                </a:spcAft>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It can help service users and whānau understand the importance of accurate information and increase their willingness to share. </a:t>
              </a:r>
            </a:p>
            <a:p>
              <a:pPr marL="171450" lvl="4" indent="-171450">
                <a:spcBef>
                  <a:spcPts val="200"/>
                </a:spcBef>
                <a:spcAft>
                  <a:spcPts val="200"/>
                </a:spcAft>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It helps anyone who has to collect information for someone else be clear and accurate about what they are doing.</a:t>
              </a:r>
              <a:endParaRPr lang="en-US" sz="1200" dirty="0">
                <a:latin typeface="Source Sans Pro" panose="020B0503030403020204" pitchFamily="34" charset="0"/>
                <a:ea typeface="Source Sans Pro" panose="020B0503030403020204" pitchFamily="34" charset="0"/>
              </a:endParaRPr>
            </a:p>
          </p:txBody>
        </p:sp>
        <p:grpSp>
          <p:nvGrpSpPr>
            <p:cNvPr id="31" name="Group 30">
              <a:extLst>
                <a:ext uri="{FF2B5EF4-FFF2-40B4-BE49-F238E27FC236}">
                  <a16:creationId xmlns:a16="http://schemas.microsoft.com/office/drawing/2014/main" id="{1644D0E3-04AB-4F7C-945A-81D25407DF37}"/>
                </a:ext>
              </a:extLst>
            </p:cNvPr>
            <p:cNvGrpSpPr/>
            <p:nvPr/>
          </p:nvGrpSpPr>
          <p:grpSpPr>
            <a:xfrm>
              <a:off x="4493300" y="3477414"/>
              <a:ext cx="1130472" cy="1066847"/>
              <a:chOff x="4557742" y="3567717"/>
              <a:chExt cx="1130472" cy="1066847"/>
            </a:xfrm>
          </p:grpSpPr>
          <p:sp>
            <p:nvSpPr>
              <p:cNvPr id="58" name="TextBox 57">
                <a:extLst>
                  <a:ext uri="{FF2B5EF4-FFF2-40B4-BE49-F238E27FC236}">
                    <a16:creationId xmlns:a16="http://schemas.microsoft.com/office/drawing/2014/main" id="{F988C2B1-D985-4003-9938-2023252A1FFE}"/>
                  </a:ext>
                </a:extLst>
              </p:cNvPr>
              <p:cNvSpPr txBox="1"/>
              <p:nvPr/>
            </p:nvSpPr>
            <p:spPr>
              <a:xfrm>
                <a:off x="4557742" y="3886592"/>
                <a:ext cx="1130472" cy="461665"/>
              </a:xfrm>
              <a:prstGeom prst="rect">
                <a:avLst/>
              </a:prstGeom>
              <a:noFill/>
            </p:spPr>
            <p:txBody>
              <a:bodyPr wrap="square" rtlCol="0">
                <a:spAutoFit/>
              </a:bodyPr>
              <a:lstStyle/>
              <a:p>
                <a:pPr algn="ctr"/>
                <a:r>
                  <a:rPr lang="en-NZ" sz="1200" b="1" dirty="0">
                    <a:latin typeface="Source Sans Pro" panose="020B0503030403020204" pitchFamily="34" charset="0"/>
                    <a:ea typeface="Source Sans Pro" panose="020B0503030403020204" pitchFamily="34" charset="0"/>
                  </a:rPr>
                  <a:t>Accurate information</a:t>
                </a:r>
              </a:p>
            </p:txBody>
          </p:sp>
          <p:sp>
            <p:nvSpPr>
              <p:cNvPr id="65" name="Oval 64">
                <a:extLst>
                  <a:ext uri="{FF2B5EF4-FFF2-40B4-BE49-F238E27FC236}">
                    <a16:creationId xmlns:a16="http://schemas.microsoft.com/office/drawing/2014/main" id="{E1FB658A-1307-4447-84D3-878710917A08}"/>
                  </a:ext>
                </a:extLst>
              </p:cNvPr>
              <p:cNvSpPr>
                <a:spLocks/>
              </p:cNvSpPr>
              <p:nvPr/>
            </p:nvSpPr>
            <p:spPr>
              <a:xfrm rot="5400000">
                <a:off x="4577269" y="3567718"/>
                <a:ext cx="1066847" cy="1066846"/>
              </a:xfrm>
              <a:prstGeom prst="ellipse">
                <a:avLst/>
              </a:prstGeom>
              <a:noFill/>
              <a:ln w="38100">
                <a:solidFill>
                  <a:srgbClr val="96466E">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7423" tIns="38711" rIns="77423" bIns="38711" numCol="1" spcCol="0" rtlCol="0" fromWordArt="0" anchor="ctr" anchorCtr="0" forceAA="0" compatLnSpc="1">
                <a:prstTxWarp prst="textNoShape">
                  <a:avLst/>
                </a:prstTxWarp>
                <a:noAutofit/>
              </a:bodyPr>
              <a:lstStyle/>
              <a:p>
                <a:pPr algn="ctr"/>
                <a:endParaRPr lang="en-NZ" sz="2035"/>
              </a:p>
            </p:txBody>
          </p:sp>
        </p:grpSp>
      </p:grpSp>
      <p:grpSp>
        <p:nvGrpSpPr>
          <p:cNvPr id="38" name="Group 37">
            <a:extLst>
              <a:ext uri="{FF2B5EF4-FFF2-40B4-BE49-F238E27FC236}">
                <a16:creationId xmlns:a16="http://schemas.microsoft.com/office/drawing/2014/main" id="{12F94CB7-BE81-4DB0-9225-204E77F895E2}"/>
              </a:ext>
            </a:extLst>
          </p:cNvPr>
          <p:cNvGrpSpPr/>
          <p:nvPr/>
        </p:nvGrpSpPr>
        <p:grpSpPr>
          <a:xfrm>
            <a:off x="-37941" y="3559302"/>
            <a:ext cx="1980000" cy="4397404"/>
            <a:chOff x="-28797" y="3477414"/>
            <a:chExt cx="1980000" cy="4397404"/>
          </a:xfrm>
        </p:grpSpPr>
        <p:sp>
          <p:nvSpPr>
            <p:cNvPr id="3" name="Rectangle 2">
              <a:extLst>
                <a:ext uri="{FF2B5EF4-FFF2-40B4-BE49-F238E27FC236}">
                  <a16:creationId xmlns:a16="http://schemas.microsoft.com/office/drawing/2014/main" id="{943F491B-9EC8-4517-9CEA-DCD8B490D6BA}"/>
                </a:ext>
              </a:extLst>
            </p:cNvPr>
            <p:cNvSpPr/>
            <p:nvPr/>
          </p:nvSpPr>
          <p:spPr>
            <a:xfrm>
              <a:off x="-28797" y="4591868"/>
              <a:ext cx="1980000" cy="3282950"/>
            </a:xfrm>
            <a:prstGeom prst="rect">
              <a:avLst/>
            </a:prstGeom>
          </p:spPr>
          <p:txBody>
            <a:bodyPr wrap="square">
              <a:spAutoFit/>
            </a:bodyPr>
            <a:lstStyle/>
            <a:p>
              <a:pPr marL="171450" indent="-171450">
                <a:spcBef>
                  <a:spcPts val="200"/>
                </a:spcBef>
                <a:spcAft>
                  <a:spcPts val="200"/>
                </a:spcAft>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cs typeface="Calibri" panose="020F0502020204030204" pitchFamily="34" charset="0"/>
                </a:rPr>
                <a:t>If people do not know what is collected about them or how it’s used, they can feel powerless, frustrated or anxious. This can make them feel unsafe about engaging with a service. </a:t>
              </a:r>
            </a:p>
            <a:p>
              <a:pPr marL="171450" indent="-171450">
                <a:spcBef>
                  <a:spcPts val="200"/>
                </a:spcBef>
                <a:spcAft>
                  <a:spcPts val="200"/>
                </a:spcAft>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cs typeface="Calibri" panose="020F0502020204030204" pitchFamily="34" charset="0"/>
                </a:rPr>
                <a:t>Being transparent and giving choices empowers people to take an active role in what's happening in their lives. It upholds the </a:t>
              </a:r>
              <a:r>
                <a:rPr lang="en-NZ" sz="1200" b="1" dirty="0">
                  <a:solidFill>
                    <a:srgbClr val="96466E"/>
                  </a:solidFill>
                  <a:latin typeface="Source Sans Pro" panose="020B0503030403020204" pitchFamily="34" charset="0"/>
                  <a:ea typeface="Source Sans Pro" panose="020B0503030403020204" pitchFamily="34" charset="0"/>
                  <a:cs typeface="Calibri" panose="020F0502020204030204" pitchFamily="34" charset="0"/>
                </a:rPr>
                <a:t>Mana Whakahaere Principle. </a:t>
              </a:r>
            </a:p>
          </p:txBody>
        </p:sp>
        <p:grpSp>
          <p:nvGrpSpPr>
            <p:cNvPr id="29" name="Group 28">
              <a:extLst>
                <a:ext uri="{FF2B5EF4-FFF2-40B4-BE49-F238E27FC236}">
                  <a16:creationId xmlns:a16="http://schemas.microsoft.com/office/drawing/2014/main" id="{660302F3-80D3-4EC9-96B1-94F1BC3A672A}"/>
                </a:ext>
              </a:extLst>
            </p:cNvPr>
            <p:cNvGrpSpPr/>
            <p:nvPr/>
          </p:nvGrpSpPr>
          <p:grpSpPr>
            <a:xfrm>
              <a:off x="365977" y="3477414"/>
              <a:ext cx="1130472" cy="1066847"/>
              <a:chOff x="909662" y="3567716"/>
              <a:chExt cx="1130472" cy="1066847"/>
            </a:xfrm>
          </p:grpSpPr>
          <p:sp>
            <p:nvSpPr>
              <p:cNvPr id="60" name="TextBox 59">
                <a:extLst>
                  <a:ext uri="{FF2B5EF4-FFF2-40B4-BE49-F238E27FC236}">
                    <a16:creationId xmlns:a16="http://schemas.microsoft.com/office/drawing/2014/main" id="{E86511BA-8122-44E4-81A1-2E3FD2DDFE0C}"/>
                  </a:ext>
                </a:extLst>
              </p:cNvPr>
              <p:cNvSpPr txBox="1"/>
              <p:nvPr/>
            </p:nvSpPr>
            <p:spPr>
              <a:xfrm>
                <a:off x="909662" y="3894211"/>
                <a:ext cx="1130472" cy="461665"/>
              </a:xfrm>
              <a:prstGeom prst="rect">
                <a:avLst/>
              </a:prstGeom>
              <a:noFill/>
            </p:spPr>
            <p:txBody>
              <a:bodyPr wrap="square" rtlCol="0">
                <a:spAutoFit/>
              </a:bodyPr>
              <a:lstStyle/>
              <a:p>
                <a:pPr algn="ctr"/>
                <a:r>
                  <a:rPr lang="en-NZ" sz="1200" b="1" dirty="0">
                    <a:latin typeface="Source Sans Pro" panose="020B0503030403020204" pitchFamily="34" charset="0"/>
                    <a:ea typeface="Source Sans Pro" panose="020B0503030403020204" pitchFamily="34" charset="0"/>
                  </a:rPr>
                  <a:t>Enhances mana </a:t>
                </a:r>
              </a:p>
            </p:txBody>
          </p:sp>
          <p:sp>
            <p:nvSpPr>
              <p:cNvPr id="67" name="Oval 66">
                <a:extLst>
                  <a:ext uri="{FF2B5EF4-FFF2-40B4-BE49-F238E27FC236}">
                    <a16:creationId xmlns:a16="http://schemas.microsoft.com/office/drawing/2014/main" id="{05DFC306-2144-4816-837E-D81E83C32A12}"/>
                  </a:ext>
                </a:extLst>
              </p:cNvPr>
              <p:cNvSpPr>
                <a:spLocks/>
              </p:cNvSpPr>
              <p:nvPr/>
            </p:nvSpPr>
            <p:spPr>
              <a:xfrm rot="5400000">
                <a:off x="959895" y="3567717"/>
                <a:ext cx="1066847" cy="1066846"/>
              </a:xfrm>
              <a:prstGeom prst="ellipse">
                <a:avLst/>
              </a:prstGeom>
              <a:noFill/>
              <a:ln w="38100">
                <a:solidFill>
                  <a:srgbClr val="96466E">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7423" tIns="38711" rIns="77423" bIns="38711" numCol="1" spcCol="0" rtlCol="0" fromWordArt="0" anchor="ctr" anchorCtr="0" forceAA="0" compatLnSpc="1">
                <a:prstTxWarp prst="textNoShape">
                  <a:avLst/>
                </a:prstTxWarp>
                <a:noAutofit/>
              </a:bodyPr>
              <a:lstStyle/>
              <a:p>
                <a:pPr algn="ctr"/>
                <a:endParaRPr lang="en-NZ" sz="2035"/>
              </a:p>
            </p:txBody>
          </p:sp>
        </p:grpSp>
      </p:grpSp>
      <p:grpSp>
        <p:nvGrpSpPr>
          <p:cNvPr id="37" name="Group 36">
            <a:extLst>
              <a:ext uri="{FF2B5EF4-FFF2-40B4-BE49-F238E27FC236}">
                <a16:creationId xmlns:a16="http://schemas.microsoft.com/office/drawing/2014/main" id="{69A5ADD2-2F3D-4E28-94CB-C5F2FF64FAA9}"/>
              </a:ext>
            </a:extLst>
          </p:cNvPr>
          <p:cNvGrpSpPr/>
          <p:nvPr/>
        </p:nvGrpSpPr>
        <p:grpSpPr>
          <a:xfrm>
            <a:off x="1722638" y="3559302"/>
            <a:ext cx="1980000" cy="4620542"/>
            <a:chOff x="2024072" y="3477414"/>
            <a:chExt cx="1980000" cy="4620542"/>
          </a:xfrm>
        </p:grpSpPr>
        <p:sp>
          <p:nvSpPr>
            <p:cNvPr id="69" name="Rectangle 68">
              <a:extLst>
                <a:ext uri="{FF2B5EF4-FFF2-40B4-BE49-F238E27FC236}">
                  <a16:creationId xmlns:a16="http://schemas.microsoft.com/office/drawing/2014/main" id="{60D7D008-9834-4131-A5D5-14EDEA68AD28}"/>
                </a:ext>
              </a:extLst>
            </p:cNvPr>
            <p:cNvSpPr/>
            <p:nvPr/>
          </p:nvSpPr>
          <p:spPr>
            <a:xfrm>
              <a:off x="2024072" y="4591868"/>
              <a:ext cx="1980000" cy="3506088"/>
            </a:xfrm>
            <a:prstGeom prst="rect">
              <a:avLst/>
            </a:prstGeom>
          </p:spPr>
          <p:txBody>
            <a:bodyPr wrap="square">
              <a:spAutoFit/>
            </a:bodyPr>
            <a:lstStyle/>
            <a:p>
              <a:pPr marL="171450" lvl="4" indent="-171450">
                <a:spcBef>
                  <a:spcPts val="200"/>
                </a:spcBef>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When it comes to personal information many laws that apply require levels of transparency and choice (for example, the Privacy Act 2020, the Education Act 1989 or the Oranga Tamariki Act 1989). </a:t>
              </a:r>
            </a:p>
            <a:p>
              <a:pPr marL="171450" lvl="4" indent="-171450">
                <a:spcBef>
                  <a:spcPts val="200"/>
                </a:spcBef>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Beyond the law, agencies are likely to be bound by ethical codes of practice that require as much transparency and empowerment of people as possible.</a:t>
              </a:r>
            </a:p>
          </p:txBody>
        </p:sp>
        <p:grpSp>
          <p:nvGrpSpPr>
            <p:cNvPr id="30" name="Group 29">
              <a:extLst>
                <a:ext uri="{FF2B5EF4-FFF2-40B4-BE49-F238E27FC236}">
                  <a16:creationId xmlns:a16="http://schemas.microsoft.com/office/drawing/2014/main" id="{3338D67F-900E-47CB-AC02-C10EFFDFB6ED}"/>
                </a:ext>
              </a:extLst>
            </p:cNvPr>
            <p:cNvGrpSpPr/>
            <p:nvPr/>
          </p:nvGrpSpPr>
          <p:grpSpPr>
            <a:xfrm>
              <a:off x="2430106" y="3477414"/>
              <a:ext cx="1130472" cy="1066847"/>
              <a:chOff x="2768672" y="3567717"/>
              <a:chExt cx="1130472" cy="1066847"/>
            </a:xfrm>
          </p:grpSpPr>
          <p:sp>
            <p:nvSpPr>
              <p:cNvPr id="59" name="TextBox 58">
                <a:extLst>
                  <a:ext uri="{FF2B5EF4-FFF2-40B4-BE49-F238E27FC236}">
                    <a16:creationId xmlns:a16="http://schemas.microsoft.com/office/drawing/2014/main" id="{86F104FC-563F-4B93-8A70-4B65F85BF123}"/>
                  </a:ext>
                </a:extLst>
              </p:cNvPr>
              <p:cNvSpPr txBox="1"/>
              <p:nvPr/>
            </p:nvSpPr>
            <p:spPr>
              <a:xfrm>
                <a:off x="2768672" y="3916308"/>
                <a:ext cx="1130472" cy="461665"/>
              </a:xfrm>
              <a:prstGeom prst="rect">
                <a:avLst/>
              </a:prstGeom>
              <a:noFill/>
            </p:spPr>
            <p:txBody>
              <a:bodyPr wrap="square" rtlCol="0">
                <a:spAutoFit/>
              </a:bodyPr>
              <a:lstStyle/>
              <a:p>
                <a:pPr algn="ctr"/>
                <a:r>
                  <a:rPr lang="en-NZ" sz="1200" b="1" dirty="0">
                    <a:latin typeface="Source Sans Pro" panose="020B0503030403020204" pitchFamily="34" charset="0"/>
                    <a:ea typeface="Source Sans Pro" panose="020B0503030403020204" pitchFamily="34" charset="0"/>
                  </a:rPr>
                  <a:t>Ethical and legal</a:t>
                </a:r>
              </a:p>
            </p:txBody>
          </p:sp>
          <p:sp>
            <p:nvSpPr>
              <p:cNvPr id="66" name="Oval 65">
                <a:extLst>
                  <a:ext uri="{FF2B5EF4-FFF2-40B4-BE49-F238E27FC236}">
                    <a16:creationId xmlns:a16="http://schemas.microsoft.com/office/drawing/2014/main" id="{88A2F0C1-73E8-4BC7-8998-96C9FAF709AE}"/>
                  </a:ext>
                </a:extLst>
              </p:cNvPr>
              <p:cNvSpPr>
                <a:spLocks/>
              </p:cNvSpPr>
              <p:nvPr/>
            </p:nvSpPr>
            <p:spPr>
              <a:xfrm rot="5400000">
                <a:off x="2800485" y="3567718"/>
                <a:ext cx="1066847" cy="1066846"/>
              </a:xfrm>
              <a:prstGeom prst="ellipse">
                <a:avLst/>
              </a:prstGeom>
              <a:noFill/>
              <a:ln w="38100">
                <a:solidFill>
                  <a:srgbClr val="96466E">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7423" tIns="38711" rIns="77423" bIns="38711" numCol="1" spcCol="0" rtlCol="0" fromWordArt="0" anchor="ctr" anchorCtr="0" forceAA="0" compatLnSpc="1">
                <a:prstTxWarp prst="textNoShape">
                  <a:avLst/>
                </a:prstTxWarp>
                <a:noAutofit/>
              </a:bodyPr>
              <a:lstStyle/>
              <a:p>
                <a:pPr algn="ctr"/>
                <a:endParaRPr lang="en-NZ" sz="2035" dirty="0"/>
              </a:p>
            </p:txBody>
          </p:sp>
        </p:grpSp>
      </p:grpSp>
      <p:sp>
        <p:nvSpPr>
          <p:cNvPr id="13" name="Rectangle 12">
            <a:extLst>
              <a:ext uri="{FF2B5EF4-FFF2-40B4-BE49-F238E27FC236}">
                <a16:creationId xmlns:a16="http://schemas.microsoft.com/office/drawing/2014/main" id="{C9F8FF59-8340-456C-A303-2B0063B3E350}"/>
              </a:ext>
            </a:extLst>
          </p:cNvPr>
          <p:cNvSpPr/>
          <p:nvPr/>
        </p:nvSpPr>
        <p:spPr>
          <a:xfrm>
            <a:off x="1" y="8076507"/>
            <a:ext cx="5538664" cy="957907"/>
          </a:xfrm>
          <a:prstGeom prst="rect">
            <a:avLst/>
          </a:prstGeom>
          <a:solidFill>
            <a:srgbClr val="96466E">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sz="1200" dirty="0">
                <a:solidFill>
                  <a:schemeClr val="tx1"/>
                </a:solidFill>
                <a:latin typeface="Source Sans Pro" panose="020B0503030403020204" pitchFamily="34" charset="0"/>
                <a:ea typeface="Source Sans Pro" panose="020B0503030403020204" pitchFamily="34" charset="0"/>
              </a:rPr>
              <a:t>    Saying information will be used for ‘research or statistical purposes’ is not transparent. People should be able to understand how their information is used, and how it will help people in similar situations, even if it’s used in a form that does not and cannot identify them.</a:t>
            </a:r>
          </a:p>
        </p:txBody>
      </p:sp>
      <p:pic>
        <p:nvPicPr>
          <p:cNvPr id="72" name="Picture 71">
            <a:extLst>
              <a:ext uri="{FF2B5EF4-FFF2-40B4-BE49-F238E27FC236}">
                <a16:creationId xmlns:a16="http://schemas.microsoft.com/office/drawing/2014/main" id="{C00D1AF3-3422-4B2D-A7B2-7786E2BEC50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992" y="8149182"/>
            <a:ext cx="197271" cy="213369"/>
          </a:xfrm>
          <a:prstGeom prst="rect">
            <a:avLst/>
          </a:prstGeom>
        </p:spPr>
      </p:pic>
      <p:sp>
        <p:nvSpPr>
          <p:cNvPr id="55" name="TextBox 54">
            <a:extLst>
              <a:ext uri="{FF2B5EF4-FFF2-40B4-BE49-F238E27FC236}">
                <a16:creationId xmlns:a16="http://schemas.microsoft.com/office/drawing/2014/main" id="{8A7295BC-86FC-4CEE-BA31-59A9B3C31A3C}"/>
              </a:ext>
            </a:extLst>
          </p:cNvPr>
          <p:cNvSpPr txBox="1"/>
          <p:nvPr/>
        </p:nvSpPr>
        <p:spPr>
          <a:xfrm>
            <a:off x="-36313" y="1017669"/>
            <a:ext cx="6327385" cy="1944122"/>
          </a:xfrm>
          <a:prstGeom prst="rect">
            <a:avLst/>
          </a:prstGeom>
          <a:noFill/>
        </p:spPr>
        <p:txBody>
          <a:bodyPr wrap="square" rtlCol="0">
            <a:spAutoFit/>
          </a:bodyPr>
          <a:lstStyle/>
          <a:p>
            <a:pPr>
              <a:spcBef>
                <a:spcPts val="200"/>
              </a:spcBef>
              <a:spcAft>
                <a:spcPts val="200"/>
              </a:spcAft>
            </a:pPr>
            <a:r>
              <a:rPr lang="en-NZ" sz="1300" dirty="0">
                <a:latin typeface="Source Sans Pro" panose="020B0503030403020204" pitchFamily="34" charset="0"/>
                <a:ea typeface="Source Sans Pro" panose="020B0503030403020204" pitchFamily="34" charset="0"/>
                <a:cs typeface="Calibri" panose="020F0502020204030204" pitchFamily="34" charset="0"/>
              </a:rPr>
              <a:t>Transparency and empowerment are a key part of building trust between New Zealanders, service providers and government agencies. When it comes to collecting or using people’s data and information, being transparent and offering choices are part of the </a:t>
            </a:r>
            <a:r>
              <a:rPr lang="en-NZ" sz="1300" b="1" dirty="0">
                <a:solidFill>
                  <a:srgbClr val="96466E"/>
                </a:solidFill>
                <a:latin typeface="Source Sans Pro" panose="020B0503030403020204" pitchFamily="34" charset="0"/>
                <a:ea typeface="Source Sans Pro" panose="020B0503030403020204" pitchFamily="34" charset="0"/>
                <a:cs typeface="Calibri" panose="020F0502020204030204" pitchFamily="34" charset="0"/>
              </a:rPr>
              <a:t>Manaakitanga Principle </a:t>
            </a:r>
            <a:r>
              <a:rPr lang="en-NZ" sz="1300" dirty="0">
                <a:latin typeface="Source Sans Pro" panose="020B0503030403020204" pitchFamily="34" charset="0"/>
                <a:ea typeface="Source Sans Pro" panose="020B0503030403020204" pitchFamily="34" charset="0"/>
                <a:cs typeface="Calibri" panose="020F0502020204030204" pitchFamily="34" charset="0"/>
              </a:rPr>
              <a:t>— upholding the mana and dignity of people who share their information, and understanding their needs and interests. </a:t>
            </a:r>
          </a:p>
          <a:p>
            <a:pPr>
              <a:spcBef>
                <a:spcPts val="200"/>
              </a:spcBef>
              <a:spcAft>
                <a:spcPts val="200"/>
              </a:spcAft>
            </a:pPr>
            <a:r>
              <a:rPr lang="en-NZ" sz="1300" dirty="0">
                <a:latin typeface="Source Sans Pro" panose="020B0503030403020204" pitchFamily="34" charset="0"/>
                <a:ea typeface="Source Sans Pro" panose="020B0503030403020204" pitchFamily="34" charset="0"/>
                <a:cs typeface="Calibri" panose="020F0502020204030204" pitchFamily="34" charset="0"/>
              </a:rPr>
              <a:t>There may be situations where people cannot be told why their data or information is collected, how it’s used, or cannot be given choices. However, offer as many choices as possible based on a clearly defined purpose (see </a:t>
            </a:r>
            <a:r>
              <a:rPr lang="en-NZ" sz="1300" b="1" dirty="0">
                <a:solidFill>
                  <a:srgbClr val="96466E"/>
                </a:solidFill>
                <a:latin typeface="Source Sans Pro" panose="020B0503030403020204" pitchFamily="34" charset="0"/>
                <a:cs typeface="Calibri" panose="020F0502020204030204" pitchFamily="34" charset="0"/>
              </a:rPr>
              <a:t>Purpose Matters </a:t>
            </a:r>
            <a:r>
              <a:rPr lang="en-NZ" sz="1300" dirty="0">
                <a:latin typeface="Source Sans Pro" panose="020B0503030403020204" pitchFamily="34" charset="0"/>
                <a:ea typeface="Source Sans Pro" panose="020B0503030403020204" pitchFamily="34" charset="0"/>
                <a:cs typeface="Calibri" panose="020F0502020204030204" pitchFamily="34" charset="0"/>
              </a:rPr>
              <a:t>Guideline).</a:t>
            </a:r>
          </a:p>
        </p:txBody>
      </p:sp>
      <p:sp>
        <p:nvSpPr>
          <p:cNvPr id="8" name="TextBox 7">
            <a:extLst>
              <a:ext uri="{FF2B5EF4-FFF2-40B4-BE49-F238E27FC236}">
                <a16:creationId xmlns:a16="http://schemas.microsoft.com/office/drawing/2014/main" id="{3C1A8E84-7572-4381-86C1-8F68C3178B4A}"/>
              </a:ext>
            </a:extLst>
          </p:cNvPr>
          <p:cNvSpPr txBox="1"/>
          <p:nvPr/>
        </p:nvSpPr>
        <p:spPr>
          <a:xfrm>
            <a:off x="1114368" y="193965"/>
            <a:ext cx="7730642" cy="830997"/>
          </a:xfrm>
          <a:prstGeom prst="rect">
            <a:avLst/>
          </a:prstGeom>
          <a:noFill/>
          <a:ln>
            <a:noFill/>
          </a:ln>
        </p:spPr>
        <p:txBody>
          <a:bodyPr wrap="square" rtlCol="0">
            <a:spAutoFit/>
          </a:bodyPr>
          <a:lstStyle/>
          <a:p>
            <a:r>
              <a:rPr lang="en-NZ" sz="2400" dirty="0">
                <a:solidFill>
                  <a:srgbClr val="96466E"/>
                </a:solidFill>
                <a:latin typeface="Source Sans Pro" panose="020B0503030403020204" pitchFamily="34" charset="0"/>
                <a:ea typeface="Source Sans Pro" panose="020B0503030403020204" pitchFamily="34" charset="0"/>
              </a:rPr>
              <a:t>Data Protection and Use Policy </a:t>
            </a:r>
          </a:p>
          <a:p>
            <a:r>
              <a:rPr lang="en-NZ" sz="2400" b="1" dirty="0">
                <a:solidFill>
                  <a:srgbClr val="96466E"/>
                </a:solidFill>
                <a:latin typeface="Source Sans Pro" panose="020B0503030403020204" pitchFamily="34" charset="0"/>
                <a:ea typeface="Source Sans Pro" panose="020B0503030403020204" pitchFamily="34" charset="0"/>
              </a:rPr>
              <a:t>Transparency and Choice Guideline — a summary </a:t>
            </a:r>
          </a:p>
        </p:txBody>
      </p:sp>
      <p:cxnSp>
        <p:nvCxnSpPr>
          <p:cNvPr id="73" name="Straight Connector 72">
            <a:extLst>
              <a:ext uri="{FF2B5EF4-FFF2-40B4-BE49-F238E27FC236}">
                <a16:creationId xmlns:a16="http://schemas.microsoft.com/office/drawing/2014/main" id="{81F3A979-3034-45C2-A39C-CEF554B2D36A}"/>
              </a:ext>
            </a:extLst>
          </p:cNvPr>
          <p:cNvCxnSpPr>
            <a:cxnSpLocks/>
          </p:cNvCxnSpPr>
          <p:nvPr/>
        </p:nvCxnSpPr>
        <p:spPr>
          <a:xfrm flipV="1">
            <a:off x="1089126" y="1001091"/>
            <a:ext cx="11712474" cy="10802"/>
          </a:xfrm>
          <a:prstGeom prst="line">
            <a:avLst/>
          </a:prstGeom>
          <a:ln w="25400">
            <a:solidFill>
              <a:srgbClr val="96466E">
                <a:alpha val="30000"/>
              </a:srgbClr>
            </a:solidFill>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50121B1A-E924-40D6-8EA9-A9BF17C96356}"/>
              </a:ext>
            </a:extLst>
          </p:cNvPr>
          <p:cNvSpPr/>
          <p:nvPr/>
        </p:nvSpPr>
        <p:spPr>
          <a:xfrm>
            <a:off x="5561448" y="5203416"/>
            <a:ext cx="2943874" cy="2492990"/>
          </a:xfrm>
          <a:prstGeom prst="rect">
            <a:avLst/>
          </a:prstGeom>
        </p:spPr>
        <p:txBody>
          <a:bodyPr wrap="square">
            <a:spAutoFit/>
          </a:bodyPr>
          <a:lstStyle/>
          <a:p>
            <a:pPr>
              <a:buClr>
                <a:srgbClr val="453062"/>
              </a:buClr>
            </a:pPr>
            <a:r>
              <a:rPr lang="en-NZ" sz="1200" b="1" dirty="0">
                <a:solidFill>
                  <a:srgbClr val="96466E"/>
                </a:solidFill>
                <a:latin typeface="Source Sans Pro" panose="020B0503030403020204" pitchFamily="34" charset="0"/>
                <a:ea typeface="Source Sans Pro" panose="020B0503030403020204" pitchFamily="34" charset="0"/>
              </a:rPr>
              <a:t>Collection</a:t>
            </a:r>
            <a:endParaRPr lang="en-NZ" sz="1200" dirty="0">
              <a:latin typeface="Source Sans Pro" panose="020B0503030403020204" pitchFamily="34" charset="0"/>
              <a:ea typeface="Source Sans Pro" panose="020B0503030403020204" pitchFamily="34" charset="0"/>
            </a:endParaRPr>
          </a:p>
          <a:p>
            <a:pPr marL="171450" indent="-171450">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What data or information will be collected in a way that does or could identify people (is personal) (P) and what will be collected in a way that cannot identify them (is non-personal).</a:t>
            </a:r>
          </a:p>
          <a:p>
            <a:pPr marL="171450" indent="-171450">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What people must provide and what is voluntary. (P)</a:t>
            </a:r>
          </a:p>
          <a:p>
            <a:pPr marL="171450" indent="-171450">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What the consequences are for people who do not provide their data or information. (P)</a:t>
            </a:r>
          </a:p>
          <a:p>
            <a:pPr marL="171450" indent="-171450">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What laws allow the collection of people's information. (P)</a:t>
            </a:r>
            <a:endParaRPr lang="en-NZ" sz="1200" dirty="0">
              <a:latin typeface="Source Sans Pro" panose="020B0503030403020204" pitchFamily="34" charset="0"/>
              <a:ea typeface="Source Sans Pro" panose="020B0503030403020204" pitchFamily="34" charset="0"/>
              <a:cs typeface="Calibri" panose="020F0502020204030204" pitchFamily="34" charset="0"/>
            </a:endParaRPr>
          </a:p>
        </p:txBody>
      </p:sp>
      <p:sp>
        <p:nvSpPr>
          <p:cNvPr id="52" name="Rectangle 51">
            <a:extLst>
              <a:ext uri="{FF2B5EF4-FFF2-40B4-BE49-F238E27FC236}">
                <a16:creationId xmlns:a16="http://schemas.microsoft.com/office/drawing/2014/main" id="{4B8C54FF-3A4C-4F4A-838D-96089984BC81}"/>
              </a:ext>
            </a:extLst>
          </p:cNvPr>
          <p:cNvSpPr/>
          <p:nvPr/>
        </p:nvSpPr>
        <p:spPr>
          <a:xfrm>
            <a:off x="8527963" y="5172776"/>
            <a:ext cx="4295134" cy="2677656"/>
          </a:xfrm>
          <a:prstGeom prst="rect">
            <a:avLst/>
          </a:prstGeom>
        </p:spPr>
        <p:txBody>
          <a:bodyPr wrap="square">
            <a:spAutoFit/>
          </a:bodyPr>
          <a:lstStyle/>
          <a:p>
            <a:pPr>
              <a:buClr>
                <a:srgbClr val="453062"/>
              </a:buClr>
            </a:pPr>
            <a:r>
              <a:rPr lang="en-NZ" sz="1200" b="1" dirty="0">
                <a:solidFill>
                  <a:srgbClr val="96466E"/>
                </a:solidFill>
                <a:latin typeface="Source Sans Pro" panose="020B0503030403020204" pitchFamily="34" charset="0"/>
                <a:ea typeface="Source Sans Pro" panose="020B0503030403020204" pitchFamily="34" charset="0"/>
              </a:rPr>
              <a:t>Use</a:t>
            </a:r>
            <a:endParaRPr lang="en-NZ" sz="1200" dirty="0">
              <a:latin typeface="Source Sans Pro" panose="020B0503030403020204" pitchFamily="34" charset="0"/>
              <a:ea typeface="Source Sans Pro" panose="020B0503030403020204" pitchFamily="34" charset="0"/>
            </a:endParaRPr>
          </a:p>
          <a:p>
            <a:pPr marL="171450" indent="-171450">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For each separate purpose, what information will be used and why (P), and how does this benefit the person the information belongs to, or others in similar situations.</a:t>
            </a:r>
          </a:p>
          <a:p>
            <a:pPr marL="171450" indent="-171450">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Who will be able to see or receive someone’s information, or parts of it in your agency and any other. (P)</a:t>
            </a:r>
          </a:p>
          <a:p>
            <a:pPr marL="171450" indent="-171450">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If people’s information will be shared with another agency— what will be shared, and why.</a:t>
            </a:r>
          </a:p>
          <a:p>
            <a:pPr marL="171450" indent="-171450">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What laws or agreements allow this use. (P)</a:t>
            </a:r>
          </a:p>
          <a:p>
            <a:pPr marL="171450" indent="-171450">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What someone’s information will not be used for and who won’t see it.</a:t>
            </a:r>
          </a:p>
          <a:p>
            <a:pPr marL="171450" indent="-171450">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If people’s information will be linked or matched with other data or information about them in your agency or another.</a:t>
            </a:r>
          </a:p>
          <a:p>
            <a:pPr marL="171450" indent="-171450">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How people’s information will be kept secure.</a:t>
            </a:r>
          </a:p>
        </p:txBody>
      </p:sp>
      <p:sp>
        <p:nvSpPr>
          <p:cNvPr id="62" name="Rectangle 61">
            <a:extLst>
              <a:ext uri="{FF2B5EF4-FFF2-40B4-BE49-F238E27FC236}">
                <a16:creationId xmlns:a16="http://schemas.microsoft.com/office/drawing/2014/main" id="{67C56E8B-C83E-477D-B02A-4DB8EFE16749}"/>
              </a:ext>
            </a:extLst>
          </p:cNvPr>
          <p:cNvSpPr/>
          <p:nvPr/>
        </p:nvSpPr>
        <p:spPr>
          <a:xfrm>
            <a:off x="8484690" y="7821999"/>
            <a:ext cx="4277101" cy="1569660"/>
          </a:xfrm>
          <a:prstGeom prst="rect">
            <a:avLst/>
          </a:prstGeom>
        </p:spPr>
        <p:txBody>
          <a:bodyPr wrap="square">
            <a:spAutoFit/>
          </a:bodyPr>
          <a:lstStyle/>
          <a:p>
            <a:pPr>
              <a:buClr>
                <a:srgbClr val="453062"/>
              </a:buClr>
            </a:pPr>
            <a:r>
              <a:rPr lang="en-NZ" sz="1200" b="1" dirty="0">
                <a:solidFill>
                  <a:srgbClr val="96466E"/>
                </a:solidFill>
                <a:latin typeface="Source Sans Pro" panose="020B0503030403020204" pitchFamily="34" charset="0"/>
                <a:ea typeface="Source Sans Pro" panose="020B0503030403020204" pitchFamily="34" charset="0"/>
              </a:rPr>
              <a:t>Access and correction</a:t>
            </a:r>
            <a:endParaRPr lang="en-NZ" sz="1200" dirty="0">
              <a:latin typeface="Source Sans Pro" panose="020B0503030403020204" pitchFamily="34" charset="0"/>
              <a:ea typeface="Source Sans Pro" panose="020B0503030403020204" pitchFamily="34" charset="0"/>
            </a:endParaRPr>
          </a:p>
          <a:p>
            <a:pPr marL="171450" indent="-171450">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What people’s rights are to access their personal information and ask for corrections to be made to it (P), and how to use those rights.</a:t>
            </a:r>
          </a:p>
          <a:p>
            <a:pPr marL="171450" indent="-171450">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What will happen if a person’s information cannot be changed in response to a request for correction, and their right to ask that their request to change information is included in the original, unchanged information. (P)</a:t>
            </a:r>
            <a:endParaRPr lang="en-NZ" sz="1200" dirty="0">
              <a:latin typeface="Source Sans Pro" panose="020B0503030403020204" pitchFamily="34" charset="0"/>
              <a:ea typeface="Source Sans Pro" panose="020B0503030403020204" pitchFamily="34" charset="0"/>
              <a:cs typeface="Calibri" panose="020F0502020204030204" pitchFamily="34" charset="0"/>
            </a:endParaRPr>
          </a:p>
        </p:txBody>
      </p:sp>
      <p:sp>
        <p:nvSpPr>
          <p:cNvPr id="63" name="Rectangle 62">
            <a:extLst>
              <a:ext uri="{FF2B5EF4-FFF2-40B4-BE49-F238E27FC236}">
                <a16:creationId xmlns:a16="http://schemas.microsoft.com/office/drawing/2014/main" id="{C64B82BE-1AEE-4A81-946C-7B56284080EE}"/>
              </a:ext>
            </a:extLst>
          </p:cNvPr>
          <p:cNvSpPr/>
          <p:nvPr/>
        </p:nvSpPr>
        <p:spPr>
          <a:xfrm>
            <a:off x="5538663" y="7823193"/>
            <a:ext cx="2989299" cy="1569660"/>
          </a:xfrm>
          <a:prstGeom prst="rect">
            <a:avLst/>
          </a:prstGeom>
        </p:spPr>
        <p:txBody>
          <a:bodyPr wrap="square">
            <a:spAutoFit/>
          </a:bodyPr>
          <a:lstStyle/>
          <a:p>
            <a:pPr>
              <a:buClr>
                <a:srgbClr val="453062"/>
              </a:buClr>
            </a:pPr>
            <a:r>
              <a:rPr lang="en-NZ" sz="1200" b="1" dirty="0">
                <a:solidFill>
                  <a:srgbClr val="96466E"/>
                </a:solidFill>
                <a:latin typeface="Source Sans Pro" panose="020B0503030403020204" pitchFamily="34" charset="0"/>
                <a:ea typeface="Source Sans Pro" panose="020B0503030403020204" pitchFamily="34" charset="0"/>
              </a:rPr>
              <a:t>Choice</a:t>
            </a:r>
            <a:endParaRPr lang="en-NZ" sz="1200" dirty="0">
              <a:latin typeface="Source Sans Pro" panose="020B0503030403020204" pitchFamily="34" charset="0"/>
              <a:ea typeface="Source Sans Pro" panose="020B0503030403020204" pitchFamily="34" charset="0"/>
            </a:endParaRPr>
          </a:p>
          <a:p>
            <a:pPr marL="171450" indent="-171450">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What choices people have about who sees or uses their data or information. </a:t>
            </a:r>
          </a:p>
          <a:p>
            <a:pPr marL="171450" indent="-171450">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If they do not have a choice, why that is so.</a:t>
            </a:r>
          </a:p>
          <a:p>
            <a:pPr marL="171450" indent="-171450">
              <a:buClr>
                <a:srgbClr val="45306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How they can be involved in decisions around the use of their data or information.</a:t>
            </a:r>
            <a:endParaRPr lang="en-NZ" sz="1200" dirty="0">
              <a:latin typeface="Source Sans Pro" panose="020B0503030403020204" pitchFamily="34" charset="0"/>
              <a:ea typeface="Source Sans Pro" panose="020B0503030403020204" pitchFamily="34" charset="0"/>
              <a:cs typeface="Calibri" panose="020F0502020204030204" pitchFamily="34" charset="0"/>
            </a:endParaRPr>
          </a:p>
        </p:txBody>
      </p:sp>
      <p:cxnSp>
        <p:nvCxnSpPr>
          <p:cNvPr id="74" name="Straight Connector 73">
            <a:extLst>
              <a:ext uri="{FF2B5EF4-FFF2-40B4-BE49-F238E27FC236}">
                <a16:creationId xmlns:a16="http://schemas.microsoft.com/office/drawing/2014/main" id="{880C39E3-F143-42C6-A72C-3380D5B7229F}"/>
              </a:ext>
            </a:extLst>
          </p:cNvPr>
          <p:cNvCxnSpPr>
            <a:cxnSpLocks/>
          </p:cNvCxnSpPr>
          <p:nvPr/>
        </p:nvCxnSpPr>
        <p:spPr>
          <a:xfrm flipH="1">
            <a:off x="5561448" y="7814379"/>
            <a:ext cx="7250775" cy="0"/>
          </a:xfrm>
          <a:prstGeom prst="line">
            <a:avLst/>
          </a:prstGeom>
          <a:ln w="25400">
            <a:solidFill>
              <a:srgbClr val="96466E">
                <a:alpha val="30000"/>
              </a:srgbClr>
            </a:solidFill>
            <a:prstDash val="sysDot"/>
          </a:ln>
        </p:spPr>
        <p:style>
          <a:lnRef idx="1">
            <a:schemeClr val="accent1"/>
          </a:lnRef>
          <a:fillRef idx="0">
            <a:schemeClr val="accent1"/>
          </a:fillRef>
          <a:effectRef idx="0">
            <a:schemeClr val="accent1"/>
          </a:effectRef>
          <a:fontRef idx="minor">
            <a:schemeClr val="tx1"/>
          </a:fontRef>
        </p:style>
      </p:cxnSp>
      <p:pic>
        <p:nvPicPr>
          <p:cNvPr id="6" name="Graphic 5">
            <a:extLst>
              <a:ext uri="{FF2B5EF4-FFF2-40B4-BE49-F238E27FC236}">
                <a16:creationId xmlns:a16="http://schemas.microsoft.com/office/drawing/2014/main" id="{2E5CBF30-7AB2-4983-B52B-CE8994266E0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886" y="126889"/>
            <a:ext cx="874652" cy="874652"/>
          </a:xfrm>
          <a:prstGeom prst="rect">
            <a:avLst/>
          </a:prstGeom>
        </p:spPr>
      </p:pic>
      <p:sp>
        <p:nvSpPr>
          <p:cNvPr id="76" name="TextBox 75">
            <a:extLst>
              <a:ext uri="{FF2B5EF4-FFF2-40B4-BE49-F238E27FC236}">
                <a16:creationId xmlns:a16="http://schemas.microsoft.com/office/drawing/2014/main" id="{B88F80EF-756D-476F-9685-261DF9F84ED3}"/>
              </a:ext>
              <a:ext uri="{C183D7F6-B498-43B3-948B-1728B52AA6E4}">
                <adec:decorative xmlns:adec="http://schemas.microsoft.com/office/drawing/2017/decorative" val="0"/>
              </a:ext>
            </a:extLst>
          </p:cNvPr>
          <p:cNvSpPr txBox="1"/>
          <p:nvPr/>
        </p:nvSpPr>
        <p:spPr>
          <a:xfrm>
            <a:off x="31797" y="9237449"/>
            <a:ext cx="1535998"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8731B"/>
              </a:solidFill>
            </a:endParaRPr>
          </a:p>
        </p:txBody>
      </p:sp>
      <p:sp>
        <p:nvSpPr>
          <p:cNvPr id="81" name="TextBox 80">
            <a:extLst>
              <a:ext uri="{FF2B5EF4-FFF2-40B4-BE49-F238E27FC236}">
                <a16:creationId xmlns:a16="http://schemas.microsoft.com/office/drawing/2014/main" id="{36639AC3-7041-4E11-AABF-28FA360ABB78}"/>
              </a:ext>
            </a:extLst>
          </p:cNvPr>
          <p:cNvSpPr txBox="1"/>
          <p:nvPr/>
        </p:nvSpPr>
        <p:spPr>
          <a:xfrm>
            <a:off x="11861763" y="9296934"/>
            <a:ext cx="1182848" cy="261610"/>
          </a:xfrm>
          <a:prstGeom prst="rect">
            <a:avLst/>
          </a:prstGeom>
          <a:noFill/>
        </p:spPr>
        <p:txBody>
          <a:bodyPr wrap="square" rtlCol="0">
            <a:spAutoFit/>
          </a:bodyPr>
          <a:lstStyle/>
          <a:p>
            <a:r>
              <a:rPr lang="en-NZ" sz="1100" b="1" dirty="0">
                <a:latin typeface="Source Sans Pro" panose="020B0503030403020204" pitchFamily="34" charset="0"/>
                <a:ea typeface="Source Sans Pro" panose="020B0503030403020204" pitchFamily="34" charset="0"/>
              </a:rPr>
              <a:t>Page 1 of 2</a:t>
            </a:r>
          </a:p>
        </p:txBody>
      </p:sp>
      <p:pic>
        <p:nvPicPr>
          <p:cNvPr id="46" name="Picture 45">
            <a:extLst>
              <a:ext uri="{FF2B5EF4-FFF2-40B4-BE49-F238E27FC236}">
                <a16:creationId xmlns:a16="http://schemas.microsoft.com/office/drawing/2014/main" id="{8737DA61-CD2E-4E87-9DBE-5882EB5E933B}"/>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79779" y="178561"/>
            <a:ext cx="1417311" cy="612000"/>
          </a:xfrm>
          <a:prstGeom prst="rect">
            <a:avLst/>
          </a:prstGeom>
        </p:spPr>
      </p:pic>
      <p:pic>
        <p:nvPicPr>
          <p:cNvPr id="47" name="Picture 46">
            <a:extLst>
              <a:ext uri="{FF2B5EF4-FFF2-40B4-BE49-F238E27FC236}">
                <a16:creationId xmlns:a16="http://schemas.microsoft.com/office/drawing/2014/main" id="{CF506C48-4AEF-4B20-AB35-5580707AB1E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83374" y="105950"/>
            <a:ext cx="1988523" cy="720000"/>
          </a:xfrm>
          <a:prstGeom prst="rect">
            <a:avLst/>
          </a:prstGeom>
        </p:spPr>
      </p:pic>
      <p:pic>
        <p:nvPicPr>
          <p:cNvPr id="48" name="Picture 47">
            <a:extLst>
              <a:ext uri="{FF2B5EF4-FFF2-40B4-BE49-F238E27FC236}">
                <a16:creationId xmlns:a16="http://schemas.microsoft.com/office/drawing/2014/main" id="{21F0C8DC-BABD-4DE5-A313-04AB2DCCB95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06780" y="9177528"/>
            <a:ext cx="1484683" cy="270295"/>
          </a:xfrm>
          <a:prstGeom prst="rect">
            <a:avLst/>
          </a:prstGeom>
        </p:spPr>
      </p:pic>
      <p:cxnSp>
        <p:nvCxnSpPr>
          <p:cNvPr id="50" name="Straight Connector 49">
            <a:extLst>
              <a:ext uri="{FF2B5EF4-FFF2-40B4-BE49-F238E27FC236}">
                <a16:creationId xmlns:a16="http://schemas.microsoft.com/office/drawing/2014/main" id="{B5E17F6E-41F2-49EE-B5A8-C76E9D1ECCB1}"/>
              </a:ext>
            </a:extLst>
          </p:cNvPr>
          <p:cNvCxnSpPr>
            <a:cxnSpLocks/>
          </p:cNvCxnSpPr>
          <p:nvPr/>
        </p:nvCxnSpPr>
        <p:spPr>
          <a:xfrm flipH="1">
            <a:off x="5561448" y="5192748"/>
            <a:ext cx="7261648" cy="0"/>
          </a:xfrm>
          <a:prstGeom prst="line">
            <a:avLst/>
          </a:prstGeom>
          <a:ln w="25400">
            <a:solidFill>
              <a:srgbClr val="96466E">
                <a:alpha val="30000"/>
              </a:srgb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567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a:extLst>
              <a:ext uri="{FF2B5EF4-FFF2-40B4-BE49-F238E27FC236}">
                <a16:creationId xmlns:a16="http://schemas.microsoft.com/office/drawing/2014/main" id="{E8A52111-8C2C-4764-BC49-E388D4E538CB}"/>
              </a:ext>
            </a:extLst>
          </p:cNvPr>
          <p:cNvSpPr txBox="1"/>
          <p:nvPr/>
        </p:nvSpPr>
        <p:spPr>
          <a:xfrm>
            <a:off x="7849279" y="-1404444"/>
            <a:ext cx="3357535" cy="307777"/>
          </a:xfrm>
          <a:prstGeom prst="rect">
            <a:avLst/>
          </a:prstGeom>
          <a:noFill/>
          <a:ln>
            <a:noFill/>
          </a:ln>
        </p:spPr>
        <p:txBody>
          <a:bodyPr wrap="square" rtlCol="0">
            <a:spAutoFit/>
          </a:bodyPr>
          <a:lstStyle/>
          <a:p>
            <a:pPr algn="ctr"/>
            <a:endParaRPr lang="en-NZ" sz="1400" b="1" dirty="0">
              <a:solidFill>
                <a:srgbClr val="96466E"/>
              </a:solidFill>
              <a:latin typeface="Source Sans Pro" panose="020B0503030403020204" pitchFamily="34" charset="0"/>
              <a:ea typeface="Source Sans Pro" panose="020B0503030403020204" pitchFamily="34" charset="0"/>
            </a:endParaRPr>
          </a:p>
        </p:txBody>
      </p:sp>
      <p:sp>
        <p:nvSpPr>
          <p:cNvPr id="105" name="Freeform: Shape 104">
            <a:extLst>
              <a:ext uri="{FF2B5EF4-FFF2-40B4-BE49-F238E27FC236}">
                <a16:creationId xmlns:a16="http://schemas.microsoft.com/office/drawing/2014/main" id="{9A90E6B7-D7F9-4D4B-8E58-F25B5A0C0071}"/>
              </a:ext>
            </a:extLst>
          </p:cNvPr>
          <p:cNvSpPr/>
          <p:nvPr/>
        </p:nvSpPr>
        <p:spPr>
          <a:xfrm rot="185885">
            <a:off x="19328" y="3950216"/>
            <a:ext cx="12768525" cy="345090"/>
          </a:xfrm>
          <a:custGeom>
            <a:avLst/>
            <a:gdLst>
              <a:gd name="connsiteX0" fmla="*/ 0 w 7744408"/>
              <a:gd name="connsiteY0" fmla="*/ 2472612 h 2472612"/>
              <a:gd name="connsiteX1" fmla="*/ 1819469 w 7744408"/>
              <a:gd name="connsiteY1" fmla="*/ 774441 h 2472612"/>
              <a:gd name="connsiteX2" fmla="*/ 5047861 w 7744408"/>
              <a:gd name="connsiteY2" fmla="*/ 1819469 h 2472612"/>
              <a:gd name="connsiteX3" fmla="*/ 7744408 w 7744408"/>
              <a:gd name="connsiteY3" fmla="*/ 0 h 2472612"/>
              <a:gd name="connsiteX0" fmla="*/ 0 w 7744408"/>
              <a:gd name="connsiteY0" fmla="*/ 2472612 h 2472612"/>
              <a:gd name="connsiteX1" fmla="*/ 1841605 w 7744408"/>
              <a:gd name="connsiteY1" fmla="*/ 1017037 h 2472612"/>
              <a:gd name="connsiteX2" fmla="*/ 5047861 w 7744408"/>
              <a:gd name="connsiteY2" fmla="*/ 1819469 h 2472612"/>
              <a:gd name="connsiteX3" fmla="*/ 7744408 w 7744408"/>
              <a:gd name="connsiteY3" fmla="*/ 0 h 2472612"/>
              <a:gd name="connsiteX0" fmla="*/ 0 w 7552562"/>
              <a:gd name="connsiteY0" fmla="*/ 2565918 h 2565918"/>
              <a:gd name="connsiteX1" fmla="*/ 1841605 w 7552562"/>
              <a:gd name="connsiteY1" fmla="*/ 1110343 h 2565918"/>
              <a:gd name="connsiteX2" fmla="*/ 5047861 w 7552562"/>
              <a:gd name="connsiteY2" fmla="*/ 1912775 h 2565918"/>
              <a:gd name="connsiteX3" fmla="*/ 7552562 w 7552562"/>
              <a:gd name="connsiteY3" fmla="*/ 0 h 2565918"/>
              <a:gd name="connsiteX0" fmla="*/ 0 w 7552562"/>
              <a:gd name="connsiteY0" fmla="*/ 2565918 h 2565918"/>
              <a:gd name="connsiteX1" fmla="*/ 1841605 w 7552562"/>
              <a:gd name="connsiteY1" fmla="*/ 1110343 h 2565918"/>
              <a:gd name="connsiteX2" fmla="*/ 5047861 w 7552562"/>
              <a:gd name="connsiteY2" fmla="*/ 1912775 h 2565918"/>
              <a:gd name="connsiteX3" fmla="*/ 7552562 w 7552562"/>
              <a:gd name="connsiteY3" fmla="*/ 0 h 2565918"/>
            </a:gdLst>
            <a:ahLst/>
            <a:cxnLst>
              <a:cxn ang="0">
                <a:pos x="connsiteX0" y="connsiteY0"/>
              </a:cxn>
              <a:cxn ang="0">
                <a:pos x="connsiteX1" y="connsiteY1"/>
              </a:cxn>
              <a:cxn ang="0">
                <a:pos x="connsiteX2" y="connsiteY2"/>
              </a:cxn>
              <a:cxn ang="0">
                <a:pos x="connsiteX3" y="connsiteY3"/>
              </a:cxn>
            </a:cxnLst>
            <a:rect l="l" t="t" r="r" b="b"/>
            <a:pathLst>
              <a:path w="7552562" h="2565918">
                <a:moveTo>
                  <a:pt x="0" y="2565918"/>
                </a:moveTo>
                <a:cubicBezTo>
                  <a:pt x="489079" y="1771261"/>
                  <a:pt x="1000295" y="1219200"/>
                  <a:pt x="1841605" y="1110343"/>
                </a:cubicBezTo>
                <a:cubicBezTo>
                  <a:pt x="2682915" y="1001486"/>
                  <a:pt x="4096035" y="2097832"/>
                  <a:pt x="5047861" y="1912775"/>
                </a:cubicBezTo>
                <a:cubicBezTo>
                  <a:pt x="5999687" y="1727718"/>
                  <a:pt x="6860364" y="1041141"/>
                  <a:pt x="7552562" y="0"/>
                </a:cubicBezTo>
              </a:path>
            </a:pathLst>
          </a:custGeom>
          <a:noFill/>
          <a:ln w="76200">
            <a:solidFill>
              <a:srgbClr val="96466E"/>
            </a:solidFill>
          </a:ln>
          <a:effectLst>
            <a:outerShdw blurRad="50800" dist="203200" dir="2700000" algn="tl" rotWithShape="0">
              <a:prstClr val="black">
                <a:alpha val="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35"/>
          </a:p>
        </p:txBody>
      </p:sp>
      <p:sp>
        <p:nvSpPr>
          <p:cNvPr id="78" name="Content Placeholder 4">
            <a:extLst>
              <a:ext uri="{FF2B5EF4-FFF2-40B4-BE49-F238E27FC236}">
                <a16:creationId xmlns:a16="http://schemas.microsoft.com/office/drawing/2014/main" id="{F2243E51-AA1A-4BB5-97A5-517EC47B29B1}"/>
              </a:ext>
            </a:extLst>
          </p:cNvPr>
          <p:cNvSpPr txBox="1">
            <a:spLocks/>
          </p:cNvSpPr>
          <p:nvPr/>
        </p:nvSpPr>
        <p:spPr>
          <a:xfrm>
            <a:off x="194793" y="2216972"/>
            <a:ext cx="3960000" cy="1559526"/>
          </a:xfrm>
          <a:prstGeom prst="rect">
            <a:avLst/>
          </a:prstGeom>
          <a:no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3"/>
            <a:r>
              <a:rPr lang="en-US" sz="1200" dirty="0">
                <a:solidFill>
                  <a:srgbClr val="96466E"/>
                </a:solidFill>
                <a:latin typeface="Source Sans Pro" panose="020B0503030403020204" pitchFamily="34" charset="0"/>
                <a:ea typeface="Source Sans Pro" panose="020B0503030403020204" pitchFamily="34" charset="0"/>
              </a:rPr>
              <a:t>Some choice  </a:t>
            </a:r>
          </a:p>
          <a:p>
            <a:pPr marL="171450" lvl="4" indent="-171450">
              <a:spcBef>
                <a:spcPts val="677"/>
              </a:spcBef>
              <a:buClr>
                <a:srgbClr val="453062"/>
              </a:buClr>
              <a:buFont typeface="Arial" panose="020B0604020202020204" pitchFamily="34" charset="0"/>
              <a:buChar char="•"/>
            </a:pPr>
            <a:r>
              <a:rPr lang="en-NZ" sz="1200" dirty="0">
                <a:solidFill>
                  <a:schemeClr val="tx1"/>
                </a:solidFill>
                <a:latin typeface="Source Sans Pro" panose="020B0503030403020204" pitchFamily="34" charset="0"/>
                <a:ea typeface="Source Sans Pro" panose="020B0503030403020204" pitchFamily="34" charset="0"/>
              </a:rPr>
              <a:t>Service users need to provide some information that identifies them (personal) to receive a service but it’s minimal.</a:t>
            </a:r>
          </a:p>
          <a:p>
            <a:pPr marL="171450" lvl="4" indent="-171450">
              <a:spcBef>
                <a:spcPts val="677"/>
              </a:spcBef>
              <a:buClr>
                <a:srgbClr val="453062"/>
              </a:buClr>
              <a:buFont typeface="Arial" panose="020B0604020202020204" pitchFamily="34" charset="0"/>
              <a:buChar char="•"/>
            </a:pPr>
            <a:r>
              <a:rPr lang="en-NZ" sz="1200" dirty="0">
                <a:solidFill>
                  <a:schemeClr val="tx1"/>
                </a:solidFill>
                <a:latin typeface="Source Sans Pro" panose="020B0503030403020204" pitchFamily="34" charset="0"/>
                <a:ea typeface="Source Sans Pro" panose="020B0503030403020204" pitchFamily="34" charset="0"/>
              </a:rPr>
              <a:t>They can choose whether information, identifiable or not, is shared or used for any reason other than providing the service.</a:t>
            </a:r>
          </a:p>
        </p:txBody>
      </p:sp>
      <p:sp>
        <p:nvSpPr>
          <p:cNvPr id="84" name="Content Placeholder 4">
            <a:extLst>
              <a:ext uri="{FF2B5EF4-FFF2-40B4-BE49-F238E27FC236}">
                <a16:creationId xmlns:a16="http://schemas.microsoft.com/office/drawing/2014/main" id="{D3C21B86-E4D7-4DEE-8CB3-DA74A5103286}"/>
              </a:ext>
            </a:extLst>
          </p:cNvPr>
          <p:cNvSpPr txBox="1">
            <a:spLocks/>
          </p:cNvSpPr>
          <p:nvPr/>
        </p:nvSpPr>
        <p:spPr>
          <a:xfrm>
            <a:off x="229826" y="4362070"/>
            <a:ext cx="3960000" cy="3199585"/>
          </a:xfrm>
          <a:prstGeom prst="rect">
            <a:avLst/>
          </a:prstGeom>
          <a:no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4">
              <a:spcBef>
                <a:spcPts val="508"/>
              </a:spcBef>
              <a:spcAft>
                <a:spcPts val="508"/>
              </a:spcAft>
            </a:pPr>
            <a:r>
              <a:rPr lang="en-NZ" sz="1200" dirty="0">
                <a:solidFill>
                  <a:srgbClr val="96466E"/>
                </a:solidFill>
                <a:latin typeface="Source Sans Pro" panose="020B0503030403020204" pitchFamily="34" charset="0"/>
                <a:ea typeface="Source Sans Pro" panose="020B0503030403020204" pitchFamily="34" charset="0"/>
              </a:rPr>
              <a:t>Examples</a:t>
            </a:r>
            <a:r>
              <a:rPr lang="en-NZ" sz="1200" i="1" dirty="0">
                <a:solidFill>
                  <a:srgbClr val="96466E"/>
                </a:solidFill>
                <a:latin typeface="Source Sans Pro" panose="020B0503030403020204" pitchFamily="34" charset="0"/>
                <a:ea typeface="Source Sans Pro" panose="020B0503030403020204" pitchFamily="34" charset="0"/>
              </a:rPr>
              <a:t> </a:t>
            </a:r>
          </a:p>
          <a:p>
            <a:pPr lvl="4">
              <a:spcBef>
                <a:spcPts val="508"/>
              </a:spcBef>
              <a:spcAft>
                <a:spcPts val="508"/>
              </a:spcAft>
            </a:pPr>
            <a:r>
              <a:rPr lang="en-NZ" sz="1200" dirty="0">
                <a:solidFill>
                  <a:schemeClr val="tx1"/>
                </a:solidFill>
                <a:latin typeface="Source Sans Pro" panose="020B0503030403020204" pitchFamily="34" charset="0"/>
                <a:ea typeface="Source Sans Pro" panose="020B0503030403020204" pitchFamily="34" charset="0"/>
              </a:rPr>
              <a:t>To attend a group parenting course service users provide contact details, basic details about how many children they look after and their ages. Any other information they share during the course is up to them.</a:t>
            </a:r>
          </a:p>
          <a:p>
            <a:pPr lvl="4">
              <a:spcBef>
                <a:spcPts val="508"/>
              </a:spcBef>
              <a:spcAft>
                <a:spcPts val="508"/>
              </a:spcAft>
            </a:pPr>
            <a:r>
              <a:rPr lang="en-NZ" sz="1200" dirty="0">
                <a:solidFill>
                  <a:schemeClr val="tx1"/>
                </a:solidFill>
                <a:latin typeface="Source Sans Pro" panose="020B0503030403020204" pitchFamily="34" charset="0"/>
                <a:ea typeface="Source Sans Pro" panose="020B0503030403020204" pitchFamily="34" charset="0"/>
              </a:rPr>
              <a:t>No identifiable or personal details are used for anything or provided to another agency without the involvement and agreement of the service user. </a:t>
            </a:r>
          </a:p>
          <a:p>
            <a:pPr lvl="4">
              <a:spcBef>
                <a:spcPts val="508"/>
              </a:spcBef>
              <a:spcAft>
                <a:spcPts val="508"/>
              </a:spcAft>
            </a:pPr>
            <a:r>
              <a:rPr lang="en-NZ" sz="1200" dirty="0">
                <a:solidFill>
                  <a:schemeClr val="tx1"/>
                </a:solidFill>
                <a:latin typeface="Source Sans Pro" panose="020B0503030403020204" pitchFamily="34" charset="0"/>
                <a:ea typeface="Source Sans Pro" panose="020B0503030403020204" pitchFamily="34" charset="0"/>
              </a:rPr>
              <a:t>Service users do not have a choice about the service provider giving the funder information that cannot identify anyone. For example, how many people attended the course, their relationship status and how many children they collectively care for.</a:t>
            </a:r>
          </a:p>
        </p:txBody>
      </p:sp>
      <p:sp>
        <p:nvSpPr>
          <p:cNvPr id="79" name="Content Placeholder 4">
            <a:extLst>
              <a:ext uri="{FF2B5EF4-FFF2-40B4-BE49-F238E27FC236}">
                <a16:creationId xmlns:a16="http://schemas.microsoft.com/office/drawing/2014/main" id="{D0D6DD04-CDFB-4640-9CCE-06611D10B474}"/>
              </a:ext>
            </a:extLst>
          </p:cNvPr>
          <p:cNvSpPr txBox="1">
            <a:spLocks/>
          </p:cNvSpPr>
          <p:nvPr/>
        </p:nvSpPr>
        <p:spPr>
          <a:xfrm>
            <a:off x="4482873" y="2239190"/>
            <a:ext cx="3960000" cy="2187965"/>
          </a:xfrm>
          <a:prstGeom prst="rect">
            <a:avLst/>
          </a:prstGeom>
          <a:no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3"/>
            <a:r>
              <a:rPr lang="en-US" sz="1200" dirty="0">
                <a:solidFill>
                  <a:srgbClr val="96466E"/>
                </a:solidFill>
                <a:latin typeface="Source Sans Pro" panose="020B0503030403020204" pitchFamily="34" charset="0"/>
                <a:ea typeface="Source Sans Pro" panose="020B0503030403020204" pitchFamily="34" charset="0"/>
              </a:rPr>
              <a:t>Limited choice </a:t>
            </a:r>
          </a:p>
          <a:p>
            <a:pPr marL="171450" lvl="4" indent="-171450">
              <a:spcBef>
                <a:spcPts val="677"/>
              </a:spcBef>
              <a:buClr>
                <a:srgbClr val="453062"/>
              </a:buClr>
              <a:buFont typeface="Arial" panose="020B0604020202020204" pitchFamily="34" charset="0"/>
              <a:buChar char="•"/>
            </a:pPr>
            <a:r>
              <a:rPr lang="en-NZ" sz="1200" dirty="0">
                <a:solidFill>
                  <a:schemeClr val="tx1"/>
                </a:solidFill>
                <a:latin typeface="Source Sans Pro" panose="020B0503030403020204" pitchFamily="34" charset="0"/>
                <a:ea typeface="Source Sans Pro" panose="020B0503030403020204" pitchFamily="34" charset="0"/>
              </a:rPr>
              <a:t>A large amount of information that identifies them (personal) is needed to provide the service.</a:t>
            </a:r>
          </a:p>
          <a:p>
            <a:pPr marL="171450" lvl="4" indent="-171450">
              <a:spcBef>
                <a:spcPts val="677"/>
              </a:spcBef>
              <a:buClr>
                <a:srgbClr val="453062"/>
              </a:buClr>
              <a:buFont typeface="Arial" panose="020B0604020202020204" pitchFamily="34" charset="0"/>
              <a:buChar char="•"/>
            </a:pPr>
            <a:r>
              <a:rPr lang="en-NZ" sz="1200" dirty="0">
                <a:solidFill>
                  <a:schemeClr val="tx1"/>
                </a:solidFill>
                <a:latin typeface="Source Sans Pro" panose="020B0503030403020204" pitchFamily="34" charset="0"/>
                <a:ea typeface="Source Sans Pro" panose="020B0503030403020204" pitchFamily="34" charset="0"/>
              </a:rPr>
              <a:t>Service users may be able to choose how some of this is used. </a:t>
            </a:r>
          </a:p>
          <a:p>
            <a:pPr marL="171450" lvl="4" indent="-171450">
              <a:spcBef>
                <a:spcPts val="677"/>
              </a:spcBef>
              <a:buClr>
                <a:srgbClr val="453062"/>
              </a:buClr>
              <a:buFont typeface="Arial" panose="020B0604020202020204" pitchFamily="34" charset="0"/>
              <a:buChar char="•"/>
            </a:pPr>
            <a:r>
              <a:rPr lang="en-NZ" sz="1200" dirty="0">
                <a:solidFill>
                  <a:schemeClr val="tx1"/>
                </a:solidFill>
                <a:latin typeface="Source Sans Pro" panose="020B0503030403020204" pitchFamily="34" charset="0"/>
                <a:ea typeface="Source Sans Pro" panose="020B0503030403020204" pitchFamily="34" charset="0"/>
              </a:rPr>
              <a:t>Service users cannot choose how information that cannot or will not identify them is used.</a:t>
            </a:r>
          </a:p>
        </p:txBody>
      </p:sp>
      <p:sp>
        <p:nvSpPr>
          <p:cNvPr id="85" name="Content Placeholder 4">
            <a:extLst>
              <a:ext uri="{FF2B5EF4-FFF2-40B4-BE49-F238E27FC236}">
                <a16:creationId xmlns:a16="http://schemas.microsoft.com/office/drawing/2014/main" id="{C5EEB71D-C3AB-4273-AEFD-D79A623E716F}"/>
              </a:ext>
            </a:extLst>
          </p:cNvPr>
          <p:cNvSpPr txBox="1">
            <a:spLocks/>
          </p:cNvSpPr>
          <p:nvPr/>
        </p:nvSpPr>
        <p:spPr>
          <a:xfrm>
            <a:off x="4505224" y="4402252"/>
            <a:ext cx="3960000" cy="2946620"/>
          </a:xfrm>
          <a:prstGeom prst="rect">
            <a:avLst/>
          </a:prstGeom>
          <a:no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4">
              <a:spcBef>
                <a:spcPts val="508"/>
              </a:spcBef>
              <a:spcAft>
                <a:spcPts val="508"/>
              </a:spcAft>
            </a:pPr>
            <a:r>
              <a:rPr lang="en-NZ" sz="1200" dirty="0">
                <a:solidFill>
                  <a:srgbClr val="96466E"/>
                </a:solidFill>
                <a:latin typeface="Source Sans Pro" panose="020B0503030403020204" pitchFamily="34" charset="0"/>
                <a:ea typeface="Source Sans Pro" panose="020B0503030403020204" pitchFamily="34" charset="0"/>
              </a:rPr>
              <a:t>Examples</a:t>
            </a:r>
          </a:p>
          <a:p>
            <a:pPr lvl="4">
              <a:spcBef>
                <a:spcPts val="508"/>
              </a:spcBef>
              <a:spcAft>
                <a:spcPts val="508"/>
              </a:spcAft>
            </a:pPr>
            <a:r>
              <a:rPr lang="en-NZ" sz="1200" dirty="0">
                <a:solidFill>
                  <a:schemeClr val="tx1"/>
                </a:solidFill>
                <a:latin typeface="Source Sans Pro" panose="020B0503030403020204" pitchFamily="34" charset="0"/>
                <a:ea typeface="Source Sans Pro" panose="020B0503030403020204" pitchFamily="34" charset="0"/>
              </a:rPr>
              <a:t>To access intensive drug treatment a service user will need to discuss things like drug use, motivations, life experiences, mental wellbeing, and so on. There’s an element of choice about how much of their story they share, but without talking about these things it will be harder for the provider to help them. </a:t>
            </a:r>
          </a:p>
          <a:p>
            <a:pPr lvl="4">
              <a:spcBef>
                <a:spcPts val="508"/>
              </a:spcBef>
              <a:spcAft>
                <a:spcPts val="508"/>
              </a:spcAft>
            </a:pPr>
            <a:r>
              <a:rPr lang="en-NZ" sz="1200" dirty="0">
                <a:solidFill>
                  <a:schemeClr val="tx1"/>
                </a:solidFill>
                <a:latin typeface="Source Sans Pro" panose="020B0503030403020204" pitchFamily="34" charset="0"/>
                <a:ea typeface="Source Sans Pro" panose="020B0503030403020204" pitchFamily="34" charset="0"/>
              </a:rPr>
              <a:t>Service users can choose if the detail of their story is shared with others, but they do not have a choice about some identifiable information being shared with the Ministry of Health for funding, policy development or service design (National Health Index number, employment status, if they have engaged with other services or not).</a:t>
            </a:r>
          </a:p>
        </p:txBody>
      </p:sp>
      <p:sp>
        <p:nvSpPr>
          <p:cNvPr id="80" name="Content Placeholder 4">
            <a:extLst>
              <a:ext uri="{FF2B5EF4-FFF2-40B4-BE49-F238E27FC236}">
                <a16:creationId xmlns:a16="http://schemas.microsoft.com/office/drawing/2014/main" id="{58FBD1A5-2A15-42C4-A1E9-FA27924DFD5E}"/>
              </a:ext>
            </a:extLst>
          </p:cNvPr>
          <p:cNvSpPr txBox="1">
            <a:spLocks/>
          </p:cNvSpPr>
          <p:nvPr/>
        </p:nvSpPr>
        <p:spPr>
          <a:xfrm>
            <a:off x="8770954" y="2342593"/>
            <a:ext cx="3960000" cy="2187965"/>
          </a:xfrm>
          <a:prstGeom prst="rect">
            <a:avLst/>
          </a:prstGeom>
          <a:no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3"/>
            <a:r>
              <a:rPr lang="en-US" sz="1200" dirty="0">
                <a:solidFill>
                  <a:srgbClr val="96466E"/>
                </a:solidFill>
                <a:latin typeface="Source Sans Pro" panose="020B0503030403020204" pitchFamily="34" charset="0"/>
                <a:ea typeface="Source Sans Pro" panose="020B0503030403020204" pitchFamily="34" charset="0"/>
              </a:rPr>
              <a:t>No choice </a:t>
            </a:r>
          </a:p>
          <a:p>
            <a:pPr marL="171450" lvl="4" indent="-171450">
              <a:spcBef>
                <a:spcPts val="677"/>
              </a:spcBef>
              <a:buClr>
                <a:srgbClr val="453062"/>
              </a:buClr>
              <a:buFont typeface="Arial" panose="020B0604020202020204" pitchFamily="34" charset="0"/>
              <a:buChar char="•"/>
            </a:pPr>
            <a:r>
              <a:rPr lang="en-NZ" sz="1200" dirty="0">
                <a:solidFill>
                  <a:schemeClr val="tx1"/>
                </a:solidFill>
                <a:latin typeface="Source Sans Pro" panose="020B0503030403020204" pitchFamily="34" charset="0"/>
                <a:ea typeface="Source Sans Pro" panose="020B0503030403020204" pitchFamily="34" charset="0"/>
              </a:rPr>
              <a:t>The law requires that all the information is provided. </a:t>
            </a:r>
          </a:p>
          <a:p>
            <a:pPr marL="171450" lvl="4" indent="-171450">
              <a:spcBef>
                <a:spcPts val="677"/>
              </a:spcBef>
              <a:buClr>
                <a:srgbClr val="453062"/>
              </a:buClr>
              <a:buFont typeface="Arial" panose="020B0604020202020204" pitchFamily="34" charset="0"/>
              <a:buChar char="•"/>
            </a:pPr>
            <a:r>
              <a:rPr lang="en-NZ" sz="1200" dirty="0">
                <a:solidFill>
                  <a:schemeClr val="tx1"/>
                </a:solidFill>
                <a:latin typeface="Source Sans Pro" panose="020B0503030403020204" pitchFamily="34" charset="0"/>
                <a:ea typeface="Source Sans Pro" panose="020B0503030403020204" pitchFamily="34" charset="0"/>
              </a:rPr>
              <a:t>The purpose means that all the information has been thoroughly checked and it’s reasonable and necessary to not give choices.</a:t>
            </a:r>
          </a:p>
          <a:p>
            <a:pPr marL="171450" lvl="4" indent="-171450">
              <a:spcBef>
                <a:spcPts val="677"/>
              </a:spcBef>
              <a:buClr>
                <a:srgbClr val="453062"/>
              </a:buClr>
              <a:buFont typeface="Arial" panose="020B0604020202020204" pitchFamily="34" charset="0"/>
              <a:buChar char="•"/>
            </a:pPr>
            <a:r>
              <a:rPr lang="en-NZ" sz="1200" dirty="0">
                <a:solidFill>
                  <a:schemeClr val="tx1"/>
                </a:solidFill>
                <a:latin typeface="Source Sans Pro" panose="020B0503030403020204" pitchFamily="34" charset="0"/>
                <a:ea typeface="Source Sans Pro" panose="020B0503030403020204" pitchFamily="34" charset="0"/>
              </a:rPr>
              <a:t>It may be unsafe or get in the way of the law to provide choices.</a:t>
            </a:r>
          </a:p>
        </p:txBody>
      </p:sp>
      <p:sp>
        <p:nvSpPr>
          <p:cNvPr id="86" name="Content Placeholder 4">
            <a:extLst>
              <a:ext uri="{FF2B5EF4-FFF2-40B4-BE49-F238E27FC236}">
                <a16:creationId xmlns:a16="http://schemas.microsoft.com/office/drawing/2014/main" id="{20DE1D8C-00D3-459C-8BA8-087874602F6D}"/>
              </a:ext>
            </a:extLst>
          </p:cNvPr>
          <p:cNvSpPr txBox="1">
            <a:spLocks/>
          </p:cNvSpPr>
          <p:nvPr/>
        </p:nvSpPr>
        <p:spPr>
          <a:xfrm>
            <a:off x="8780622" y="4459418"/>
            <a:ext cx="3960000" cy="3043846"/>
          </a:xfrm>
          <a:prstGeom prst="rect">
            <a:avLst/>
          </a:prstGeom>
          <a:no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4">
              <a:spcBef>
                <a:spcPts val="508"/>
              </a:spcBef>
              <a:spcAft>
                <a:spcPts val="508"/>
              </a:spcAft>
            </a:pPr>
            <a:r>
              <a:rPr lang="en-NZ" sz="1200" dirty="0">
                <a:solidFill>
                  <a:srgbClr val="96466E"/>
                </a:solidFill>
                <a:latin typeface="Source Sans Pro" panose="020B0503030403020204" pitchFamily="34" charset="0"/>
                <a:ea typeface="Source Sans Pro" panose="020B0503030403020204" pitchFamily="34" charset="0"/>
              </a:rPr>
              <a:t>Examples</a:t>
            </a:r>
          </a:p>
          <a:p>
            <a:pPr lvl="4">
              <a:spcBef>
                <a:spcPts val="508"/>
              </a:spcBef>
              <a:spcAft>
                <a:spcPts val="508"/>
              </a:spcAft>
            </a:pPr>
            <a:r>
              <a:rPr lang="en-NZ" sz="1200" dirty="0">
                <a:solidFill>
                  <a:schemeClr val="tx1"/>
                </a:solidFill>
                <a:latin typeface="Source Sans Pro" panose="020B0503030403020204" pitchFamily="34" charset="0"/>
                <a:ea typeface="Source Sans Pro" panose="020B0503030403020204" pitchFamily="34" charset="0"/>
              </a:rPr>
              <a:t>Information sharing related to serious child protection issues. The service user is not told what is shared with Oranga Tamariki or when it’s shared. This is because the provider is concerned it will put the child more at risk.</a:t>
            </a:r>
          </a:p>
          <a:p>
            <a:pPr lvl="4">
              <a:spcBef>
                <a:spcPts val="508"/>
              </a:spcBef>
              <a:spcAft>
                <a:spcPts val="508"/>
              </a:spcAft>
            </a:pPr>
            <a:r>
              <a:rPr lang="en-NZ" sz="1200" dirty="0">
                <a:solidFill>
                  <a:schemeClr val="tx1"/>
                </a:solidFill>
                <a:latin typeface="Source Sans Pro" panose="020B0503030403020204" pitchFamily="34" charset="0"/>
                <a:ea typeface="Source Sans Pro" panose="020B0503030403020204" pitchFamily="34" charset="0"/>
              </a:rPr>
              <a:t>Requirement to share financial, household and contact information to receive a benefit. Without providing this information the person’s eligibility cannot be assessed. </a:t>
            </a:r>
          </a:p>
          <a:p>
            <a:pPr lvl="4">
              <a:spcBef>
                <a:spcPts val="508"/>
              </a:spcBef>
              <a:spcAft>
                <a:spcPts val="508"/>
              </a:spcAft>
            </a:pPr>
            <a:r>
              <a:rPr lang="en-NZ" sz="1200" dirty="0">
                <a:solidFill>
                  <a:schemeClr val="tx1"/>
                </a:solidFill>
                <a:latin typeface="Source Sans Pro" panose="020B0503030403020204" pitchFamily="34" charset="0"/>
                <a:ea typeface="Source Sans Pro" panose="020B0503030403020204" pitchFamily="34" charset="0"/>
              </a:rPr>
              <a:t>A service user may be under a court sentence (like probation) and have no choice about their detailed information, for example, from a parenting or alcohol and drug course being shared with the courts.</a:t>
            </a:r>
          </a:p>
        </p:txBody>
      </p:sp>
      <p:sp>
        <p:nvSpPr>
          <p:cNvPr id="5" name="TextBox 4">
            <a:extLst>
              <a:ext uri="{FF2B5EF4-FFF2-40B4-BE49-F238E27FC236}">
                <a16:creationId xmlns:a16="http://schemas.microsoft.com/office/drawing/2014/main" id="{234D0B79-73D8-44AC-A101-67CF983E310C}"/>
              </a:ext>
            </a:extLst>
          </p:cNvPr>
          <p:cNvSpPr txBox="1"/>
          <p:nvPr/>
        </p:nvSpPr>
        <p:spPr>
          <a:xfrm>
            <a:off x="16557" y="7460709"/>
            <a:ext cx="12787848" cy="1436291"/>
          </a:xfrm>
          <a:prstGeom prst="rect">
            <a:avLst/>
          </a:prstGeom>
          <a:solidFill>
            <a:srgbClr val="96466E">
              <a:alpha val="30000"/>
            </a:srgbClr>
          </a:solidFill>
          <a:ln>
            <a:noFill/>
          </a:ln>
        </p:spPr>
        <p:txBody>
          <a:bodyPr wrap="square" rtlCol="0">
            <a:spAutoFit/>
          </a:bodyPr>
          <a:lstStyle/>
          <a:p>
            <a:pPr>
              <a:buClr>
                <a:srgbClr val="453062"/>
              </a:buClr>
            </a:pPr>
            <a:r>
              <a:rPr lang="en-NZ" sz="1400" b="1" dirty="0">
                <a:solidFill>
                  <a:srgbClr val="96466E"/>
                </a:solidFill>
                <a:latin typeface="Source Sans Pro" panose="020B0503030403020204" pitchFamily="34" charset="0"/>
                <a:ea typeface="Source Sans Pro" panose="020B0503030403020204" pitchFamily="34" charset="0"/>
              </a:rPr>
              <a:t>      Keep in mind</a:t>
            </a:r>
            <a:endParaRPr lang="en-NZ" sz="1400" dirty="0">
              <a:latin typeface="Source Sans Pro" panose="020B0503030403020204" pitchFamily="34" charset="0"/>
              <a:ea typeface="Source Sans Pro" panose="020B0503030403020204" pitchFamily="34" charset="0"/>
            </a:endParaRPr>
          </a:p>
          <a:p>
            <a:pPr marL="285750" indent="-285750">
              <a:spcBef>
                <a:spcPts val="200"/>
              </a:spcBef>
              <a:spcAft>
                <a:spcPts val="200"/>
              </a:spcAft>
              <a:buClr>
                <a:srgbClr val="453062"/>
              </a:buClr>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If service users do not have a choice about what to provide, who sees it or how it’s used, it’s important that they know why, unless telling them would cause a serious risk to someone’s safety, health or would get in the way of upholding the law.</a:t>
            </a:r>
          </a:p>
          <a:p>
            <a:pPr marL="285750" indent="-285750">
              <a:spcBef>
                <a:spcPts val="200"/>
              </a:spcBef>
              <a:spcAft>
                <a:spcPts val="200"/>
              </a:spcAft>
              <a:buClr>
                <a:srgbClr val="453062"/>
              </a:buClr>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If you, your team or your agency do not directly collect the data and information you use, you still have a role in transparency. If you ask another agency to collect people's information for you, make sure they know everything they need to so they can be transparent with service users on your behalf. </a:t>
            </a:r>
          </a:p>
          <a:p>
            <a:pPr marL="285750" indent="-285750">
              <a:spcBef>
                <a:spcPts val="200"/>
              </a:spcBef>
              <a:spcAft>
                <a:spcPts val="200"/>
              </a:spcAft>
              <a:buClr>
                <a:srgbClr val="453062"/>
              </a:buClr>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Aim for a ‘no surprises’ approach — service users should not be surprised about the information that’s held about them or how it’s used.</a:t>
            </a:r>
          </a:p>
        </p:txBody>
      </p:sp>
      <p:pic>
        <p:nvPicPr>
          <p:cNvPr id="31" name="Picture 30">
            <a:extLst>
              <a:ext uri="{FF2B5EF4-FFF2-40B4-BE49-F238E27FC236}">
                <a16:creationId xmlns:a16="http://schemas.microsoft.com/office/drawing/2014/main" id="{50439FC2-09C4-483E-801D-A791CFCE40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026" y="7522447"/>
            <a:ext cx="257534" cy="213369"/>
          </a:xfrm>
          <a:prstGeom prst="rect">
            <a:avLst/>
          </a:prstGeom>
        </p:spPr>
      </p:pic>
      <p:sp>
        <p:nvSpPr>
          <p:cNvPr id="32" name="TextBox 31">
            <a:extLst>
              <a:ext uri="{FF2B5EF4-FFF2-40B4-BE49-F238E27FC236}">
                <a16:creationId xmlns:a16="http://schemas.microsoft.com/office/drawing/2014/main" id="{73FF0A5A-9A24-4202-8022-8D8443ADEAF5}"/>
              </a:ext>
            </a:extLst>
          </p:cNvPr>
          <p:cNvSpPr txBox="1"/>
          <p:nvPr/>
        </p:nvSpPr>
        <p:spPr>
          <a:xfrm>
            <a:off x="19333" y="1041954"/>
            <a:ext cx="6567140" cy="892552"/>
          </a:xfrm>
          <a:prstGeom prst="rect">
            <a:avLst/>
          </a:prstGeom>
          <a:noFill/>
          <a:ln>
            <a:noFill/>
          </a:ln>
        </p:spPr>
        <p:txBody>
          <a:bodyPr wrap="square" rtlCol="0">
            <a:spAutoFit/>
          </a:bodyPr>
          <a:lstStyle/>
          <a:p>
            <a:r>
              <a:rPr lang="en-NZ" sz="1300" dirty="0">
                <a:latin typeface="Source Sans Pro" panose="020B0503030403020204" pitchFamily="34" charset="0"/>
                <a:ea typeface="Source Sans Pro" panose="020B0503030403020204" pitchFamily="34" charset="0"/>
                <a:cs typeface="Calibri" panose="020F0502020204030204" pitchFamily="34" charset="0"/>
              </a:rPr>
              <a:t>Whenever possible, offer choices around the collection or use of data or information from or about people (even if it cannot or will not identify them). Choice might be about what’s provided, how it’s provided, or how it’s recorded or shared and who gets to see or use it. People can have various levels of choice (outlined below).</a:t>
            </a:r>
          </a:p>
        </p:txBody>
      </p:sp>
      <p:sp>
        <p:nvSpPr>
          <p:cNvPr id="40" name="TextBox 39">
            <a:extLst>
              <a:ext uri="{FF2B5EF4-FFF2-40B4-BE49-F238E27FC236}">
                <a16:creationId xmlns:a16="http://schemas.microsoft.com/office/drawing/2014/main" id="{E010DC03-D2E2-4B53-8413-7973C96CEBB0}"/>
              </a:ext>
            </a:extLst>
          </p:cNvPr>
          <p:cNvSpPr txBox="1"/>
          <p:nvPr/>
        </p:nvSpPr>
        <p:spPr>
          <a:xfrm>
            <a:off x="1114367" y="193965"/>
            <a:ext cx="7526713" cy="830997"/>
          </a:xfrm>
          <a:prstGeom prst="rect">
            <a:avLst/>
          </a:prstGeom>
          <a:noFill/>
          <a:ln>
            <a:noFill/>
          </a:ln>
        </p:spPr>
        <p:txBody>
          <a:bodyPr wrap="square" rtlCol="0">
            <a:spAutoFit/>
          </a:bodyPr>
          <a:lstStyle/>
          <a:p>
            <a:r>
              <a:rPr lang="en-NZ" sz="2400" dirty="0">
                <a:solidFill>
                  <a:srgbClr val="96466E"/>
                </a:solidFill>
                <a:latin typeface="Source Sans Pro" panose="020B0503030403020204" pitchFamily="34" charset="0"/>
                <a:ea typeface="Source Sans Pro" panose="020B0503030403020204" pitchFamily="34" charset="0"/>
              </a:rPr>
              <a:t>Data Protection and Use Policy </a:t>
            </a:r>
          </a:p>
          <a:p>
            <a:r>
              <a:rPr lang="en-NZ" sz="2400" b="1" dirty="0">
                <a:solidFill>
                  <a:srgbClr val="96466E"/>
                </a:solidFill>
                <a:latin typeface="Source Sans Pro" panose="020B0503030403020204" pitchFamily="34" charset="0"/>
                <a:ea typeface="Source Sans Pro" panose="020B0503030403020204" pitchFamily="34" charset="0"/>
              </a:rPr>
              <a:t>Transparency and Choice Guideline — a summary </a:t>
            </a:r>
          </a:p>
        </p:txBody>
      </p:sp>
      <p:cxnSp>
        <p:nvCxnSpPr>
          <p:cNvPr id="41" name="Straight Connector 40">
            <a:extLst>
              <a:ext uri="{FF2B5EF4-FFF2-40B4-BE49-F238E27FC236}">
                <a16:creationId xmlns:a16="http://schemas.microsoft.com/office/drawing/2014/main" id="{D348BC30-E8E6-4F47-8DD6-3CF322B60507}"/>
              </a:ext>
            </a:extLst>
          </p:cNvPr>
          <p:cNvCxnSpPr>
            <a:cxnSpLocks/>
          </p:cNvCxnSpPr>
          <p:nvPr/>
        </p:nvCxnSpPr>
        <p:spPr>
          <a:xfrm flipV="1">
            <a:off x="1089126" y="1001091"/>
            <a:ext cx="11712474" cy="10802"/>
          </a:xfrm>
          <a:prstGeom prst="line">
            <a:avLst/>
          </a:prstGeom>
          <a:ln w="25400">
            <a:solidFill>
              <a:srgbClr val="96466E">
                <a:alpha val="30000"/>
              </a:srgbClr>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1A189CEE-A41F-469A-82F8-D941E9659BA5}"/>
              </a:ext>
            </a:extLst>
          </p:cNvPr>
          <p:cNvSpPr txBox="1"/>
          <p:nvPr/>
        </p:nvSpPr>
        <p:spPr>
          <a:xfrm>
            <a:off x="6400800" y="1044218"/>
            <a:ext cx="6534830" cy="1092607"/>
          </a:xfrm>
          <a:prstGeom prst="rect">
            <a:avLst/>
          </a:prstGeom>
          <a:noFill/>
          <a:ln>
            <a:noFill/>
          </a:ln>
        </p:spPr>
        <p:txBody>
          <a:bodyPr wrap="square" rtlCol="0">
            <a:spAutoFit/>
          </a:bodyPr>
          <a:lstStyle/>
          <a:p>
            <a:r>
              <a:rPr lang="en-NZ" sz="1300" dirty="0">
                <a:latin typeface="Source Sans Pro" panose="020B0503030403020204" pitchFamily="34" charset="0"/>
                <a:ea typeface="Source Sans Pro" panose="020B0503030403020204" pitchFamily="34" charset="0"/>
                <a:cs typeface="Calibri" panose="020F0502020204030204" pitchFamily="34" charset="0"/>
              </a:rPr>
              <a:t>Choice is not be a one-off thing — situations change. So keep checking back in with service users. Work with others to understand what choices make sense for the purpose and are the most respectful of the service users. There will be situations where service users cannot be given any kind of choice, but test the thinking carefully and tell people why choice is not possible — this is the </a:t>
            </a:r>
            <a:r>
              <a:rPr lang="en-NZ" sz="1200" b="1" dirty="0">
                <a:solidFill>
                  <a:srgbClr val="96466E"/>
                </a:solidFill>
                <a:latin typeface="Source Sans Pro" panose="020B0503030403020204" pitchFamily="34" charset="0"/>
                <a:ea typeface="Source Sans Pro" panose="020B0503030403020204" pitchFamily="34" charset="0"/>
                <a:cs typeface="Arial" panose="020B0604020202020204" pitchFamily="34" charset="0"/>
              </a:rPr>
              <a:t>M</a:t>
            </a:r>
            <a:r>
              <a:rPr lang="en-NZ" sz="1200" b="1" dirty="0">
                <a:solidFill>
                  <a:srgbClr val="96466E"/>
                </a:solidFill>
                <a:latin typeface="Source Sans Pro" panose="020B0503030403020204" pitchFamily="34" charset="0"/>
                <a:cs typeface="Arial" panose="020B0604020202020204" pitchFamily="34" charset="0"/>
              </a:rPr>
              <a:t>anaakitanga Principle</a:t>
            </a:r>
            <a:r>
              <a:rPr lang="en-NZ" sz="1300" dirty="0">
                <a:latin typeface="Source Sans Pro" panose="020B0503030403020204" pitchFamily="34" charset="0"/>
                <a:ea typeface="Source Sans Pro" panose="020B0503030403020204" pitchFamily="34" charset="0"/>
                <a:cs typeface="Calibri" panose="020F0502020204030204" pitchFamily="34" charset="0"/>
              </a:rPr>
              <a:t>.</a:t>
            </a:r>
          </a:p>
        </p:txBody>
      </p:sp>
      <p:sp>
        <p:nvSpPr>
          <p:cNvPr id="30" name="TextBox 29">
            <a:extLst>
              <a:ext uri="{FF2B5EF4-FFF2-40B4-BE49-F238E27FC236}">
                <a16:creationId xmlns:a16="http://schemas.microsoft.com/office/drawing/2014/main" id="{85246023-57A5-44FE-8CD1-ECFBA25F22BD}"/>
              </a:ext>
            </a:extLst>
          </p:cNvPr>
          <p:cNvSpPr txBox="1"/>
          <p:nvPr/>
        </p:nvSpPr>
        <p:spPr>
          <a:xfrm>
            <a:off x="11892849" y="9164415"/>
            <a:ext cx="1182848" cy="261610"/>
          </a:xfrm>
          <a:prstGeom prst="rect">
            <a:avLst/>
          </a:prstGeom>
          <a:noFill/>
        </p:spPr>
        <p:txBody>
          <a:bodyPr wrap="square" rtlCol="0">
            <a:spAutoFit/>
          </a:bodyPr>
          <a:lstStyle/>
          <a:p>
            <a:r>
              <a:rPr lang="en-NZ" sz="1100" b="1" dirty="0">
                <a:latin typeface="Source Sans Pro" panose="020B0503030403020204" pitchFamily="34" charset="0"/>
                <a:ea typeface="Source Sans Pro" panose="020B0503030403020204" pitchFamily="34" charset="0"/>
              </a:rPr>
              <a:t>Page 2 of 2</a:t>
            </a:r>
          </a:p>
        </p:txBody>
      </p:sp>
      <p:pic>
        <p:nvPicPr>
          <p:cNvPr id="44" name="Graphic 43">
            <a:extLst>
              <a:ext uri="{FF2B5EF4-FFF2-40B4-BE49-F238E27FC236}">
                <a16:creationId xmlns:a16="http://schemas.microsoft.com/office/drawing/2014/main" id="{996D3E43-12B1-4538-A25D-83107EFA9AE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886" y="145177"/>
            <a:ext cx="874652" cy="874652"/>
          </a:xfrm>
          <a:prstGeom prst="rect">
            <a:avLst/>
          </a:prstGeom>
        </p:spPr>
      </p:pic>
      <p:sp>
        <p:nvSpPr>
          <p:cNvPr id="50" name="TextBox 49">
            <a:extLst>
              <a:ext uri="{FF2B5EF4-FFF2-40B4-BE49-F238E27FC236}">
                <a16:creationId xmlns:a16="http://schemas.microsoft.com/office/drawing/2014/main" id="{3E362912-A518-4C06-95D1-DB7959BB14B3}"/>
              </a:ext>
              <a:ext uri="{C183D7F6-B498-43B3-948B-1728B52AA6E4}">
                <adec:decorative xmlns:adec="http://schemas.microsoft.com/office/drawing/2017/decorative" val="0"/>
              </a:ext>
            </a:extLst>
          </p:cNvPr>
          <p:cNvSpPr txBox="1"/>
          <p:nvPr/>
        </p:nvSpPr>
        <p:spPr>
          <a:xfrm>
            <a:off x="31797" y="9184109"/>
            <a:ext cx="1535998"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8731B"/>
              </a:solidFill>
            </a:endParaRPr>
          </a:p>
        </p:txBody>
      </p:sp>
      <p:pic>
        <p:nvPicPr>
          <p:cNvPr id="29" name="Picture 28">
            <a:extLst>
              <a:ext uri="{FF2B5EF4-FFF2-40B4-BE49-F238E27FC236}">
                <a16:creationId xmlns:a16="http://schemas.microsoft.com/office/drawing/2014/main" id="{052D4FE4-997D-4676-A075-99821E24DD4D}"/>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79779" y="178561"/>
            <a:ext cx="1417311" cy="612000"/>
          </a:xfrm>
          <a:prstGeom prst="rect">
            <a:avLst/>
          </a:prstGeom>
        </p:spPr>
      </p:pic>
      <p:pic>
        <p:nvPicPr>
          <p:cNvPr id="33" name="Picture 32">
            <a:extLst>
              <a:ext uri="{FF2B5EF4-FFF2-40B4-BE49-F238E27FC236}">
                <a16:creationId xmlns:a16="http://schemas.microsoft.com/office/drawing/2014/main" id="{62E76AD0-251D-4213-8871-C745B468FBD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83374" y="105950"/>
            <a:ext cx="1988523" cy="720000"/>
          </a:xfrm>
          <a:prstGeom prst="rect">
            <a:avLst/>
          </a:prstGeom>
        </p:spPr>
      </p:pic>
    </p:spTree>
    <p:extLst>
      <p:ext uri="{BB962C8B-B14F-4D97-AF65-F5344CB8AC3E}">
        <p14:creationId xmlns:p14="http://schemas.microsoft.com/office/powerpoint/2010/main" val="1592893422"/>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ocial Wellbeing Agency A3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3TopicNote xmlns="01be4277-2979-4a68-876d-b92b25fceece">
      <Terms xmlns="http://schemas.microsoft.com/office/infopath/2007/PartnerControls"/>
    </C3TopicNote>
    <TaxKeywordTaxHTField xmlns="32912b76-460a-4724-b42f-6e9d0ecab840">
      <Terms xmlns="http://schemas.microsoft.com/office/infopath/2007/PartnerControls"/>
    </TaxKeywordTaxHTField>
    <DIANotes xmlns="32912b76-460a-4724-b42f-6e9d0ecab840" xsi:nil="true"/>
    <e2058516dff94aab88e02e36598cb8f3 xmlns="32912b76-460a-4724-b42f-6e9d0ecab840">
      <Terms xmlns="http://schemas.microsoft.com/office/infopath/2007/PartnerControls"/>
    </e2058516dff94aab88e02e36598cb8f3>
    <i30eb2e5424543c4abb4965f12832c18 xmlns="32912b76-460a-4724-b42f-6e9d0ecab840">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875d92a8-67e2-4a32-9472-8fe99549e1eb</TermId>
        </TermInfo>
      </Terms>
    </i30eb2e5424543c4abb4965f12832c18>
    <IconOverlay xmlns="http://schemas.microsoft.com/sharepoint/v4" xsi:nil="true"/>
    <TaxCatchAll xmlns="32912b76-460a-4724-b42f-6e9d0ecab840">
      <Value>4</Value>
      <Value>3</Value>
      <Value>2765</Value>
    </TaxCatchAll>
    <_dlc_DocId xmlns="32912b76-460a-4724-b42f-6e9d0ecab840">EEJU23W3HNHT-1111130400-896</_dlc_DocId>
    <_dlc_DocIdUrl xmlns="32912b76-460a-4724-b42f-6e9d0ecab840">
      <Url>https://dia.cohesion.net.nz/Sites/AOG/GCPO/_layouts/15/DocIdRedir.aspx?ID=EEJU23W3HNHT-1111130400-896</Url>
      <Description>EEJU23W3HNHT-1111130400-896</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Planning Document" ma:contentTypeID="0x0101005496552013C0BA46BE88192D5C6EB20B0015FC31BDD77A41B1B3FE00733A6FDA21001338B5900EF33840817C722C14E0099F" ma:contentTypeVersion="8" ma:contentTypeDescription="Planning Document" ma:contentTypeScope="" ma:versionID="16c4b3901c64087d7a52abe3a454010f">
  <xsd:schema xmlns:xsd="http://www.w3.org/2001/XMLSchema" xmlns:xs="http://www.w3.org/2001/XMLSchema" xmlns:p="http://schemas.microsoft.com/office/2006/metadata/properties" xmlns:ns3="01be4277-2979-4a68-876d-b92b25fceece" xmlns:ns4="32912b76-460a-4724-b42f-6e9d0ecab840" xmlns:ns5="http://schemas.microsoft.com/sharepoint/v4" targetNamespace="http://schemas.microsoft.com/office/2006/metadata/properties" ma:root="true" ma:fieldsID="a5210ba22d43bf7c91bebd534ed9ea2a" ns3:_="" ns4:_="" ns5:_="">
    <xsd:import namespace="01be4277-2979-4a68-876d-b92b25fceece"/>
    <xsd:import namespace="32912b76-460a-4724-b42f-6e9d0ecab840"/>
    <xsd:import namespace="http://schemas.microsoft.com/sharepoint/v4"/>
    <xsd:element name="properties">
      <xsd:complexType>
        <xsd:sequence>
          <xsd:element name="documentManagement">
            <xsd:complexType>
              <xsd:all>
                <xsd:element ref="ns3:C3TopicNote" minOccurs="0"/>
                <xsd:element ref="ns4:TaxKeywordTaxHTField" minOccurs="0"/>
                <xsd:element ref="ns4:TaxCatchAll" minOccurs="0"/>
                <xsd:element ref="ns4:TaxCatchAllLabel" minOccurs="0"/>
                <xsd:element ref="ns4:i30eb2e5424543c4abb4965f12832c18" minOccurs="0"/>
                <xsd:element ref="ns4:DIANotes" minOccurs="0"/>
                <xsd:element ref="ns4:e2058516dff94aab88e02e36598cb8f3" minOccurs="0"/>
                <xsd:element ref="ns4:_dlc_DocId" minOccurs="0"/>
                <xsd:element ref="ns4:_dlc_DocIdUrl" minOccurs="0"/>
                <xsd:element ref="ns4:_dlc_DocIdPersistId"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be4277-2979-4a68-876d-b92b25fceece" elementFormDefault="qualified">
    <xsd:import namespace="http://schemas.microsoft.com/office/2006/documentManagement/types"/>
    <xsd:import namespace="http://schemas.microsoft.com/office/infopath/2007/PartnerControls"/>
    <xsd:element name="C3TopicNote" ma:index="9" nillable="true" ma:taxonomy="true" ma:internalName="C3TopicNote" ma:taxonomyFieldName="C3Topic" ma:displayName="Topic" ma:indexed="true" ma:readOnly="false" ma:default="" ma:fieldId="{6a3fe89f-a6dd-4490-a9c1-3ef38d67b8c7}" ma:sspId="caf61cd4-0327-4679-8f8a-6e41773e81e7" ma:termSetId="72c2c278-ea91-4863-9fc6-a5f9c6b62013" ma:anchorId="1c96f9d7-855b-4eb2-ade2-889cbd62f791"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2912b76-460a-4724-b42f-6e9d0ecab840" elementFormDefault="qualified">
    <xsd:import namespace="http://schemas.microsoft.com/office/2006/documentManagement/types"/>
    <xsd:import namespace="http://schemas.microsoft.com/office/infopath/2007/PartnerControls"/>
    <xsd:element name="TaxKeywordTaxHTField" ma:index="11" nillable="true" ma:taxonomy="true" ma:internalName="TaxKeywordTaxHTField" ma:taxonomyFieldName="TaxKeyword" ma:displayName="Enterprise Keywords" ma:fieldId="{23f27201-bee3-471e-b2e7-b64fd8b7ca38}" ma:taxonomyMulti="true" ma:sspId="caf61cd4-0327-4679-8f8a-6e41773e81e7"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hidden="true" ma:list="{d34886ce-b341-4a4d-8c20-f9090e7cd026}" ma:internalName="TaxCatchAll" ma:showField="CatchAllData"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d34886ce-b341-4a4d-8c20-f9090e7cd026}" ma:internalName="TaxCatchAllLabel" ma:readOnly="true" ma:showField="CatchAllDataLabel"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i30eb2e5424543c4abb4965f12832c18" ma:index="14" ma:taxonomy="true" ma:internalName="i30eb2e5424543c4abb4965f12832c18" ma:taxonomyFieldName="DIASecurityClassification" ma:displayName="Security Classification" ma:default="4;#UNCLASSIFIED|875d92a8-67e2-4a32-9472-8fe99549e1eb" ma:fieldId="{230eb2e5-4245-43c4-abb4-965f12832c18}" ma:sspId="caf61cd4-0327-4679-8f8a-6e41773e81e7" ma:termSetId="6e030844-242a-4d29-a562-8ce1d1b5efae" ma:anchorId="00000000-0000-0000-0000-000000000000" ma:open="false" ma:isKeyword="false">
      <xsd:complexType>
        <xsd:sequence>
          <xsd:element ref="pc:Terms" minOccurs="0" maxOccurs="1"/>
        </xsd:sequence>
      </xsd:complexType>
    </xsd:element>
    <xsd:element name="DIANotes" ma:index="16" nillable="true" ma:displayName="Notes" ma:description="Additional information, can include URL link to another document" ma:internalName="DIANotes">
      <xsd:simpleType>
        <xsd:restriction base="dms:Note">
          <xsd:maxLength value="255"/>
        </xsd:restriction>
      </xsd:simpleType>
    </xsd:element>
    <xsd:element name="e2058516dff94aab88e02e36598cb8f3" ma:index="17" nillable="true" ma:taxonomy="true" ma:internalName="e2058516dff94aab88e02e36598cb8f3" ma:taxonomyFieldName="DIAPlanningDocumentType" ma:displayName="Planning Document Type" ma:fieldId="{e2058516-dff9-4aab-88e0-2e36598cb8f3}" ma:sspId="caf61cd4-0327-4679-8f8a-6e41773e81e7" ma:termSetId="7ded7b10-a949-433c-9668-0b36b5a9b83b" ma:anchorId="00000000-0000-0000-0000-000000000000" ma:open="true" ma:isKeyword="false">
      <xsd:complexType>
        <xsd:sequence>
          <xsd:element ref="pc:Terms" minOccurs="0" maxOccurs="1"/>
        </xsd:sequence>
      </xsd:complexType>
    </xsd:element>
    <xsd:element name="_dlc_DocId" ma:index="19" nillable="true" ma:displayName="Document ID Value" ma:description="The value of the document ID assigned to this item."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595A70-4E62-4C82-940A-24288726C1B1}">
  <ds:schemaRefs>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microsoft.com/sharepoint/v4"/>
    <ds:schemaRef ds:uri="http://schemas.openxmlformats.org/package/2006/metadata/core-properties"/>
    <ds:schemaRef ds:uri="32912b76-460a-4724-b42f-6e9d0ecab840"/>
    <ds:schemaRef ds:uri="01be4277-2979-4a68-876d-b92b25fceece"/>
    <ds:schemaRef ds:uri="http://www.w3.org/XML/1998/namespace"/>
  </ds:schemaRefs>
</ds:datastoreItem>
</file>

<file path=customXml/itemProps2.xml><?xml version="1.0" encoding="utf-8"?>
<ds:datastoreItem xmlns:ds="http://schemas.openxmlformats.org/officeDocument/2006/customXml" ds:itemID="{12937C3E-E645-4541-B23D-3F85A2EFA2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be4277-2979-4a68-876d-b92b25fceece"/>
    <ds:schemaRef ds:uri="32912b76-460a-4724-b42f-6e9d0ecab840"/>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877999-B5C6-4F49-BB9D-CBD0E7804FBB}">
  <ds:schemaRefs>
    <ds:schemaRef ds:uri="http://schemas.microsoft.com/sharepoint/events"/>
  </ds:schemaRefs>
</ds:datastoreItem>
</file>

<file path=customXml/itemProps4.xml><?xml version="1.0" encoding="utf-8"?>
<ds:datastoreItem xmlns:ds="http://schemas.openxmlformats.org/officeDocument/2006/customXml" ds:itemID="{8952A5EE-3D08-4C45-A029-639850B1E3A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29089</TotalTime>
  <Words>1763</Words>
  <Application>Microsoft Office PowerPoint</Application>
  <PresentationFormat>A3 Paper (297x420 mm)</PresentationFormat>
  <Paragraphs>77</Paragraphs>
  <Slides>2</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vt:i4>
      </vt:variant>
    </vt:vector>
  </HeadingPairs>
  <TitlesOfParts>
    <vt:vector size="9" baseType="lpstr">
      <vt:lpstr>Arial</vt:lpstr>
      <vt:lpstr>Calibri</vt:lpstr>
      <vt:lpstr>Calibri Light</vt:lpstr>
      <vt:lpstr>Source Sans Pro</vt:lpstr>
      <vt:lpstr>1_Custom Design</vt:lpstr>
      <vt:lpstr>Custom Design</vt:lpstr>
      <vt:lpstr>Social Wellbeing Agency A3 Theme</vt:lpstr>
      <vt:lpstr>PowerPoint Presentation</vt:lpstr>
      <vt:lpstr>PowerPoint Presentation</vt:lpstr>
    </vt:vector>
  </TitlesOfParts>
  <Company>NZ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Social Investment</dc:title>
  <dc:creator>Claire Lord [SSC]</dc:creator>
  <cp:keywords/>
  <cp:lastModifiedBy>Penelope Whitson</cp:lastModifiedBy>
  <cp:revision>616</cp:revision>
  <cp:lastPrinted>2020-10-28T19:49:01Z</cp:lastPrinted>
  <dcterms:created xsi:type="dcterms:W3CDTF">2016-04-18T03:19:15Z</dcterms:created>
  <dcterms:modified xsi:type="dcterms:W3CDTF">2021-11-23T08:36:05Z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A12764552</vt:lpwstr>
  </property>
  <property fmtid="{D5CDD505-2E9C-101B-9397-08002B2CF9AE}" pid="4" name="Objective-Title">
    <vt:lpwstr>003_Transparency and Choice Summary_Final Content</vt:lpwstr>
  </property>
  <property fmtid="{D5CDD505-2E9C-101B-9397-08002B2CF9AE}" pid="5" name="Objective-Comment">
    <vt:lpwstr/>
  </property>
  <property fmtid="{D5CDD505-2E9C-101B-9397-08002B2CF9AE}" pid="6" name="Objective-CreationStamp">
    <vt:filetime>2020-09-08T06:06:06Z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2020-09-15T23:08:36Z</vt:filetime>
  </property>
  <property fmtid="{D5CDD505-2E9C-101B-9397-08002B2CF9AE}" pid="11" name="Objective-Owner">
    <vt:lpwstr>Charlie Harris-Miller</vt:lpwstr>
  </property>
  <property fmtid="{D5CDD505-2E9C-101B-9397-08002B2CF9AE}" pid="12" name="Objective-Path">
    <vt:lpwstr>Global Folder:SIA INFORMATION REPOSITORY:Delivery:Programmes:Data Protection and Use Policy (DPUP):1. DPUP Policy Implementation:Workstreams:3. Content and products:Toolkit:4. Final ready to publish:Release 1:</vt:lpwstr>
  </property>
  <property fmtid="{D5CDD505-2E9C-101B-9397-08002B2CF9AE}" pid="13" name="Objective-Parent">
    <vt:lpwstr>Release 1</vt:lpwstr>
  </property>
  <property fmtid="{D5CDD505-2E9C-101B-9397-08002B2CF9AE}" pid="14" name="Objective-State">
    <vt:lpwstr>Being Edited</vt:lpwstr>
  </property>
  <property fmtid="{D5CDD505-2E9C-101B-9397-08002B2CF9AE}" pid="15" name="Objective-Version">
    <vt:lpwstr>0.4</vt:lpwstr>
  </property>
  <property fmtid="{D5CDD505-2E9C-101B-9397-08002B2CF9AE}" pid="16" name="Objective-VersionNumber">
    <vt:r8>4</vt:r8>
  </property>
  <property fmtid="{D5CDD505-2E9C-101B-9397-08002B2CF9AE}" pid="17" name="Objective-VersionComment">
    <vt:lpwstr/>
  </property>
  <property fmtid="{D5CDD505-2E9C-101B-9397-08002B2CF9AE}" pid="18" name="Objective-FileNumber">
    <vt:lpwstr>qA664152</vt:lpwstr>
  </property>
  <property fmtid="{D5CDD505-2E9C-101B-9397-08002B2CF9AE}" pid="19" name="Objective-Classification">
    <vt:lpwstr>[Inherited - In Confidence]</vt:lpwstr>
  </property>
  <property fmtid="{D5CDD505-2E9C-101B-9397-08002B2CF9AE}" pid="20" name="Objective-Caveats">
    <vt:lpwstr/>
  </property>
  <property fmtid="{D5CDD505-2E9C-101B-9397-08002B2CF9AE}" pid="21" name="Objective-Document Status [system]">
    <vt:lpwstr>Work in Progress</vt:lpwstr>
  </property>
  <property fmtid="{D5CDD505-2E9C-101B-9397-08002B2CF9AE}" pid="22" name="Objective-Email is Vaulted? [system]">
    <vt:lpwstr/>
  </property>
  <property fmtid="{D5CDD505-2E9C-101B-9397-08002B2CF9AE}" pid="23" name="Objective-Report Type [system]">
    <vt:lpwstr>General</vt:lpwstr>
  </property>
  <property fmtid="{D5CDD505-2E9C-101B-9397-08002B2CF9AE}" pid="24" name="ContentTypeId">
    <vt:lpwstr>0x0101005496552013C0BA46BE88192D5C6EB20B0015FC31BDD77A41B1B3FE00733A6FDA21001338B5900EF33840817C722C14E0099F</vt:lpwstr>
  </property>
  <property fmtid="{D5CDD505-2E9C-101B-9397-08002B2CF9AE}" pid="25" name="DIAEmailContentType">
    <vt:lpwstr>3;#Correspondence|dcd6b05f-dc80-4336-b228-09aebf3d212c</vt:lpwstr>
  </property>
  <property fmtid="{D5CDD505-2E9C-101B-9397-08002B2CF9AE}" pid="26" name="af512b3f0b7e4f0ab4dd0734b49f16fa">
    <vt:lpwstr>Correspondence|dcd6b05f-dc80-4336-b228-09aebf3d212c</vt:lpwstr>
  </property>
  <property fmtid="{D5CDD505-2E9C-101B-9397-08002B2CF9AE}" pid="27" name="DIASecurityClassification">
    <vt:lpwstr>4;#UNCLASSIFIED|875d92a8-67e2-4a32-9472-8fe99549e1eb</vt:lpwstr>
  </property>
  <property fmtid="{D5CDD505-2E9C-101B-9397-08002B2CF9AE}" pid="28" name="g132a64adae245189b5b2be2b4f1220f">
    <vt:lpwstr>2021|edce4435-5b8f-48f5-926b-405f4a065c17</vt:lpwstr>
  </property>
  <property fmtid="{D5CDD505-2E9C-101B-9397-08002B2CF9AE}" pid="29" name="DIAYear">
    <vt:lpwstr>2765;#2021|edce4435-5b8f-48f5-926b-405f4a065c17</vt:lpwstr>
  </property>
  <property fmtid="{D5CDD505-2E9C-101B-9397-08002B2CF9AE}" pid="30" name="_dlc_DocIdItemGuid">
    <vt:lpwstr>85c7af16-aeae-4fea-aee5-8dd75a4b8641</vt:lpwstr>
  </property>
  <property fmtid="{D5CDD505-2E9C-101B-9397-08002B2CF9AE}" pid="31" name="TaxKeyword">
    <vt:lpwstr/>
  </property>
  <property fmtid="{D5CDD505-2E9C-101B-9397-08002B2CF9AE}" pid="32" name="C3Topic">
    <vt:lpwstr/>
  </property>
  <property fmtid="{D5CDD505-2E9C-101B-9397-08002B2CF9AE}" pid="33" name="DIAPlanningDocumentType">
    <vt:lpwstr/>
  </property>
  <property fmtid="{D5CDD505-2E9C-101B-9397-08002B2CF9AE}" pid="34" name="h288be6dc87141bbb85aea15bb46feec">
    <vt:lpwstr/>
  </property>
  <property fmtid="{D5CDD505-2E9C-101B-9397-08002B2CF9AE}" pid="35" name="DIAReportDocumentType">
    <vt:lpwstr/>
  </property>
  <property fmtid="{D5CDD505-2E9C-101B-9397-08002B2CF9AE}" pid="36" name="DIAMeetingDocumentType">
    <vt:lpwstr/>
  </property>
  <property fmtid="{D5CDD505-2E9C-101B-9397-08002B2CF9AE}" pid="37" name="f2ff4695490c4bf79a895c9f81dcf06d">
    <vt:lpwstr/>
  </property>
  <property fmtid="{D5CDD505-2E9C-101B-9397-08002B2CF9AE}" pid="38" name="c794c62a77ac4a12986871855a87615d">
    <vt:lpwstr/>
  </property>
  <property fmtid="{D5CDD505-2E9C-101B-9397-08002B2CF9AE}" pid="39" name="DIAAdministrationDocumentType">
    <vt:lpwstr/>
  </property>
</Properties>
</file>