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09" r:id="rId6"/>
    <p:sldMasterId id="2147483697" r:id="rId7"/>
  </p:sldMasterIdLst>
  <p:notesMasterIdLst>
    <p:notesMasterId r:id="rId9"/>
  </p:notesMasterIdLst>
  <p:handoutMasterIdLst>
    <p:handoutMasterId r:id="rId10"/>
  </p:handoutMasterIdLst>
  <p:sldIdLst>
    <p:sldId id="274" r:id="rId8"/>
  </p:sldIdLst>
  <p:sldSz cx="15119350" cy="10691813"/>
  <p:notesSz cx="6724650" cy="9774238"/>
  <p:defaultTextStyle>
    <a:defPPr>
      <a:defRPr lang="en-US"/>
    </a:defPPr>
    <a:lvl1pPr marL="0" algn="l" defTabSz="1406998" rtl="0" eaLnBrk="1" latinLnBrk="0" hangingPunct="1">
      <a:defRPr sz="2770" kern="1200">
        <a:solidFill>
          <a:schemeClr val="tx1"/>
        </a:solidFill>
        <a:latin typeface="+mn-lt"/>
        <a:ea typeface="+mn-ea"/>
        <a:cs typeface="+mn-cs"/>
      </a:defRPr>
    </a:lvl1pPr>
    <a:lvl2pPr marL="703498" algn="l" defTabSz="1406998" rtl="0" eaLnBrk="1" latinLnBrk="0" hangingPunct="1">
      <a:defRPr sz="2770" kern="1200">
        <a:solidFill>
          <a:schemeClr val="tx1"/>
        </a:solidFill>
        <a:latin typeface="+mn-lt"/>
        <a:ea typeface="+mn-ea"/>
        <a:cs typeface="+mn-cs"/>
      </a:defRPr>
    </a:lvl2pPr>
    <a:lvl3pPr marL="1406998" algn="l" defTabSz="1406998" rtl="0" eaLnBrk="1" latinLnBrk="0" hangingPunct="1">
      <a:defRPr sz="2770" kern="1200">
        <a:solidFill>
          <a:schemeClr val="tx1"/>
        </a:solidFill>
        <a:latin typeface="+mn-lt"/>
        <a:ea typeface="+mn-ea"/>
        <a:cs typeface="+mn-cs"/>
      </a:defRPr>
    </a:lvl3pPr>
    <a:lvl4pPr marL="2110497" algn="l" defTabSz="1406998" rtl="0" eaLnBrk="1" latinLnBrk="0" hangingPunct="1">
      <a:defRPr sz="2770" kern="1200">
        <a:solidFill>
          <a:schemeClr val="tx1"/>
        </a:solidFill>
        <a:latin typeface="+mn-lt"/>
        <a:ea typeface="+mn-ea"/>
        <a:cs typeface="+mn-cs"/>
      </a:defRPr>
    </a:lvl4pPr>
    <a:lvl5pPr marL="2813995" algn="l" defTabSz="1406998" rtl="0" eaLnBrk="1" latinLnBrk="0" hangingPunct="1">
      <a:defRPr sz="2770" kern="1200">
        <a:solidFill>
          <a:schemeClr val="tx1"/>
        </a:solidFill>
        <a:latin typeface="+mn-lt"/>
        <a:ea typeface="+mn-ea"/>
        <a:cs typeface="+mn-cs"/>
      </a:defRPr>
    </a:lvl5pPr>
    <a:lvl6pPr marL="3517496" algn="l" defTabSz="1406998" rtl="0" eaLnBrk="1" latinLnBrk="0" hangingPunct="1">
      <a:defRPr sz="2770" kern="1200">
        <a:solidFill>
          <a:schemeClr val="tx1"/>
        </a:solidFill>
        <a:latin typeface="+mn-lt"/>
        <a:ea typeface="+mn-ea"/>
        <a:cs typeface="+mn-cs"/>
      </a:defRPr>
    </a:lvl6pPr>
    <a:lvl7pPr marL="4220995" algn="l" defTabSz="1406998" rtl="0" eaLnBrk="1" latinLnBrk="0" hangingPunct="1">
      <a:defRPr sz="2770" kern="1200">
        <a:solidFill>
          <a:schemeClr val="tx1"/>
        </a:solidFill>
        <a:latin typeface="+mn-lt"/>
        <a:ea typeface="+mn-ea"/>
        <a:cs typeface="+mn-cs"/>
      </a:defRPr>
    </a:lvl7pPr>
    <a:lvl8pPr marL="4924492" algn="l" defTabSz="1406998" rtl="0" eaLnBrk="1" latinLnBrk="0" hangingPunct="1">
      <a:defRPr sz="2770" kern="1200">
        <a:solidFill>
          <a:schemeClr val="tx1"/>
        </a:solidFill>
        <a:latin typeface="+mn-lt"/>
        <a:ea typeface="+mn-ea"/>
        <a:cs typeface="+mn-cs"/>
      </a:defRPr>
    </a:lvl8pPr>
    <a:lvl9pPr marL="5627992" algn="l" defTabSz="1406998" rtl="0" eaLnBrk="1" latinLnBrk="0" hangingPunct="1">
      <a:defRPr sz="277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78"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e Stephen" initials="JS" lastIdx="1" clrIdx="0">
    <p:extLst>
      <p:ext uri="{19B8F6BF-5375-455C-9EA6-DF929625EA0E}">
        <p15:presenceInfo xmlns:p15="http://schemas.microsoft.com/office/powerpoint/2012/main" userId="S-1-5-21-3280019214-3074326771-4225885176-167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F49"/>
    <a:srgbClr val="FDF1E8"/>
    <a:srgbClr val="74685F"/>
    <a:srgbClr val="96466E"/>
    <a:srgbClr val="4B919F"/>
    <a:srgbClr val="DBE9F0"/>
    <a:srgbClr val="89B6CD"/>
    <a:srgbClr val="2C86B4"/>
    <a:srgbClr val="9FCFD9"/>
    <a:srgbClr val="3FA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9" autoAdjust="0"/>
    <p:restoredTop sz="97327" autoAdjust="0"/>
  </p:normalViewPr>
  <p:slideViewPr>
    <p:cSldViewPr snapToGrid="0">
      <p:cViewPr varScale="1">
        <p:scale>
          <a:sx n="75" d="100"/>
          <a:sy n="75" d="100"/>
        </p:scale>
        <p:origin x="1644" y="64"/>
      </p:cViewPr>
      <p:guideLst/>
    </p:cSldViewPr>
  </p:slideViewPr>
  <p:outlineViewPr>
    <p:cViewPr>
      <p:scale>
        <a:sx n="33" d="100"/>
        <a:sy n="33" d="100"/>
      </p:scale>
      <p:origin x="0" y="-20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96"/>
      </p:cViewPr>
      <p:guideLst>
        <p:guide orient="horz" pos="3078"/>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748" cy="489260"/>
          </a:xfrm>
          <a:prstGeom prst="rect">
            <a:avLst/>
          </a:prstGeom>
        </p:spPr>
        <p:txBody>
          <a:bodyPr vert="horz" lIns="90198" tIns="45098" rIns="90198" bIns="45098" rtlCol="0"/>
          <a:lstStyle>
            <a:lvl1pPr algn="l">
              <a:defRPr sz="1200"/>
            </a:lvl1pPr>
          </a:lstStyle>
          <a:p>
            <a:endParaRPr lang="en-NZ" dirty="0"/>
          </a:p>
        </p:txBody>
      </p:sp>
      <p:sp>
        <p:nvSpPr>
          <p:cNvPr id="3" name="Date Placeholder 2"/>
          <p:cNvSpPr>
            <a:spLocks noGrp="1"/>
          </p:cNvSpPr>
          <p:nvPr>
            <p:ph type="dt" sz="quarter" idx="1"/>
          </p:nvPr>
        </p:nvSpPr>
        <p:spPr>
          <a:xfrm>
            <a:off x="3808332" y="0"/>
            <a:ext cx="2914748" cy="489260"/>
          </a:xfrm>
          <a:prstGeom prst="rect">
            <a:avLst/>
          </a:prstGeom>
        </p:spPr>
        <p:txBody>
          <a:bodyPr vert="horz" lIns="90198" tIns="45098" rIns="90198" bIns="45098" rtlCol="0"/>
          <a:lstStyle>
            <a:lvl1pPr algn="r">
              <a:defRPr sz="1200"/>
            </a:lvl1pPr>
          </a:lstStyle>
          <a:p>
            <a:fld id="{123C1A21-FC6D-4F87-B8E8-70545B61CE4D}" type="datetimeFigureOut">
              <a:rPr lang="en-NZ" smtClean="0"/>
              <a:t>23/11/2021</a:t>
            </a:fld>
            <a:endParaRPr lang="en-NZ" dirty="0"/>
          </a:p>
        </p:txBody>
      </p:sp>
      <p:sp>
        <p:nvSpPr>
          <p:cNvPr id="4" name="Footer Placeholder 3"/>
          <p:cNvSpPr>
            <a:spLocks noGrp="1"/>
          </p:cNvSpPr>
          <p:nvPr>
            <p:ph type="ftr" sz="quarter" idx="2"/>
          </p:nvPr>
        </p:nvSpPr>
        <p:spPr>
          <a:xfrm>
            <a:off x="1" y="9283418"/>
            <a:ext cx="2914748" cy="489259"/>
          </a:xfrm>
          <a:prstGeom prst="rect">
            <a:avLst/>
          </a:prstGeom>
        </p:spPr>
        <p:txBody>
          <a:bodyPr vert="horz" lIns="90198" tIns="45098" rIns="90198" bIns="45098"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08332" y="9283418"/>
            <a:ext cx="2914748" cy="489259"/>
          </a:xfrm>
          <a:prstGeom prst="rect">
            <a:avLst/>
          </a:prstGeom>
        </p:spPr>
        <p:txBody>
          <a:bodyPr vert="horz" lIns="90198" tIns="45098" rIns="90198" bIns="45098" rtlCol="0" anchor="b"/>
          <a:lstStyle>
            <a:lvl1pPr algn="r">
              <a:defRPr sz="1200"/>
            </a:lvl1pPr>
          </a:lstStyle>
          <a:p>
            <a:fld id="{714772CD-CDDD-4C08-A695-6C97E368A789}" type="slidenum">
              <a:rPr lang="en-NZ" smtClean="0"/>
              <a:t>‹#›</a:t>
            </a:fld>
            <a:endParaRPr lang="en-NZ" dirty="0"/>
          </a:p>
        </p:txBody>
      </p:sp>
    </p:spTree>
    <p:extLst>
      <p:ext uri="{BB962C8B-B14F-4D97-AF65-F5344CB8AC3E}">
        <p14:creationId xmlns:p14="http://schemas.microsoft.com/office/powerpoint/2010/main" val="1760297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4014" cy="490409"/>
          </a:xfrm>
          <a:prstGeom prst="rect">
            <a:avLst/>
          </a:prstGeom>
        </p:spPr>
        <p:txBody>
          <a:bodyPr vert="horz" lIns="90198" tIns="45098" rIns="90198" bIns="45098" rtlCol="0"/>
          <a:lstStyle>
            <a:lvl1pPr algn="l">
              <a:defRPr sz="1200"/>
            </a:lvl1pPr>
          </a:lstStyle>
          <a:p>
            <a:endParaRPr lang="en-NZ" dirty="0"/>
          </a:p>
        </p:txBody>
      </p:sp>
      <p:sp>
        <p:nvSpPr>
          <p:cNvPr id="3" name="Date Placeholder 2"/>
          <p:cNvSpPr>
            <a:spLocks noGrp="1"/>
          </p:cNvSpPr>
          <p:nvPr>
            <p:ph type="dt" idx="1"/>
          </p:nvPr>
        </p:nvSpPr>
        <p:spPr>
          <a:xfrm>
            <a:off x="3809080" y="1"/>
            <a:ext cx="2914014" cy="490409"/>
          </a:xfrm>
          <a:prstGeom prst="rect">
            <a:avLst/>
          </a:prstGeom>
        </p:spPr>
        <p:txBody>
          <a:bodyPr vert="horz" lIns="90198" tIns="45098" rIns="90198" bIns="45098" rtlCol="0"/>
          <a:lstStyle>
            <a:lvl1pPr algn="r">
              <a:defRPr sz="1200"/>
            </a:lvl1pPr>
          </a:lstStyle>
          <a:p>
            <a:fld id="{AC4C87BB-430F-450B-9FFD-A844BEC8996F}" type="datetimeFigureOut">
              <a:rPr lang="en-NZ" smtClean="0"/>
              <a:t>23/11/2021</a:t>
            </a:fld>
            <a:endParaRPr lang="en-NZ" dirty="0"/>
          </a:p>
        </p:txBody>
      </p:sp>
      <p:sp>
        <p:nvSpPr>
          <p:cNvPr id="4" name="Slide Image Placeholder 3"/>
          <p:cNvSpPr>
            <a:spLocks noGrp="1" noRot="1" noChangeAspect="1"/>
          </p:cNvSpPr>
          <p:nvPr>
            <p:ph type="sldImg" idx="2"/>
          </p:nvPr>
        </p:nvSpPr>
        <p:spPr>
          <a:xfrm>
            <a:off x="1030288" y="1222375"/>
            <a:ext cx="4664075" cy="3298825"/>
          </a:xfrm>
          <a:prstGeom prst="rect">
            <a:avLst/>
          </a:prstGeom>
          <a:noFill/>
          <a:ln w="12700">
            <a:solidFill>
              <a:prstClr val="black"/>
            </a:solidFill>
          </a:ln>
        </p:spPr>
        <p:txBody>
          <a:bodyPr vert="horz" lIns="90198" tIns="45098" rIns="90198" bIns="45098" rtlCol="0" anchor="ctr"/>
          <a:lstStyle/>
          <a:p>
            <a:endParaRPr lang="en-NZ" dirty="0"/>
          </a:p>
        </p:txBody>
      </p:sp>
      <p:sp>
        <p:nvSpPr>
          <p:cNvPr id="5" name="Notes Placeholder 4"/>
          <p:cNvSpPr>
            <a:spLocks noGrp="1"/>
          </p:cNvSpPr>
          <p:nvPr>
            <p:ph type="body" sz="quarter" idx="3"/>
          </p:nvPr>
        </p:nvSpPr>
        <p:spPr>
          <a:xfrm>
            <a:off x="672466" y="4703852"/>
            <a:ext cx="5379720" cy="3848607"/>
          </a:xfrm>
          <a:prstGeom prst="rect">
            <a:avLst/>
          </a:prstGeom>
        </p:spPr>
        <p:txBody>
          <a:bodyPr vert="horz" lIns="90198" tIns="45098" rIns="90198" bIns="450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283831"/>
            <a:ext cx="2914014" cy="490408"/>
          </a:xfrm>
          <a:prstGeom prst="rect">
            <a:avLst/>
          </a:prstGeom>
        </p:spPr>
        <p:txBody>
          <a:bodyPr vert="horz" lIns="90198" tIns="45098" rIns="90198" bIns="45098"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09080" y="9283831"/>
            <a:ext cx="2914014" cy="490408"/>
          </a:xfrm>
          <a:prstGeom prst="rect">
            <a:avLst/>
          </a:prstGeom>
        </p:spPr>
        <p:txBody>
          <a:bodyPr vert="horz" lIns="90198" tIns="45098" rIns="90198" bIns="45098" rtlCol="0" anchor="b"/>
          <a:lstStyle>
            <a:lvl1pPr algn="r">
              <a:defRPr sz="1200"/>
            </a:lvl1pPr>
          </a:lstStyle>
          <a:p>
            <a:fld id="{F6875E11-DCB6-4468-B232-9328D8BC82A9}" type="slidenum">
              <a:rPr lang="en-NZ" smtClean="0"/>
              <a:t>‹#›</a:t>
            </a:fld>
            <a:endParaRPr lang="en-NZ" dirty="0"/>
          </a:p>
        </p:txBody>
      </p:sp>
    </p:spTree>
    <p:extLst>
      <p:ext uri="{BB962C8B-B14F-4D97-AF65-F5344CB8AC3E}">
        <p14:creationId xmlns:p14="http://schemas.microsoft.com/office/powerpoint/2010/main" val="4229418739"/>
      </p:ext>
    </p:extLst>
  </p:cSld>
  <p:clrMap bg1="lt1" tx1="dk1" bg2="lt2" tx2="dk2" accent1="accent1" accent2="accent2" accent3="accent3" accent4="accent4" accent5="accent5" accent6="accent6" hlink="hlink" folHlink="folHlink"/>
  <p:notesStyle>
    <a:lvl1pPr marL="0" algn="l" defTabSz="1406998" rtl="0" eaLnBrk="1" latinLnBrk="0" hangingPunct="1">
      <a:defRPr sz="1848" kern="1200">
        <a:solidFill>
          <a:schemeClr val="tx1"/>
        </a:solidFill>
        <a:latin typeface="+mn-lt"/>
        <a:ea typeface="+mn-ea"/>
        <a:cs typeface="+mn-cs"/>
      </a:defRPr>
    </a:lvl1pPr>
    <a:lvl2pPr marL="703498" algn="l" defTabSz="1406998" rtl="0" eaLnBrk="1" latinLnBrk="0" hangingPunct="1">
      <a:defRPr sz="1848" kern="1200">
        <a:solidFill>
          <a:schemeClr val="tx1"/>
        </a:solidFill>
        <a:latin typeface="+mn-lt"/>
        <a:ea typeface="+mn-ea"/>
        <a:cs typeface="+mn-cs"/>
      </a:defRPr>
    </a:lvl2pPr>
    <a:lvl3pPr marL="1406998" algn="l" defTabSz="1406998" rtl="0" eaLnBrk="1" latinLnBrk="0" hangingPunct="1">
      <a:defRPr sz="1848" kern="1200">
        <a:solidFill>
          <a:schemeClr val="tx1"/>
        </a:solidFill>
        <a:latin typeface="+mn-lt"/>
        <a:ea typeface="+mn-ea"/>
        <a:cs typeface="+mn-cs"/>
      </a:defRPr>
    </a:lvl3pPr>
    <a:lvl4pPr marL="2110497" algn="l" defTabSz="1406998" rtl="0" eaLnBrk="1" latinLnBrk="0" hangingPunct="1">
      <a:defRPr sz="1848" kern="1200">
        <a:solidFill>
          <a:schemeClr val="tx1"/>
        </a:solidFill>
        <a:latin typeface="+mn-lt"/>
        <a:ea typeface="+mn-ea"/>
        <a:cs typeface="+mn-cs"/>
      </a:defRPr>
    </a:lvl4pPr>
    <a:lvl5pPr marL="2813995" algn="l" defTabSz="1406998" rtl="0" eaLnBrk="1" latinLnBrk="0" hangingPunct="1">
      <a:defRPr sz="1848" kern="1200">
        <a:solidFill>
          <a:schemeClr val="tx1"/>
        </a:solidFill>
        <a:latin typeface="+mn-lt"/>
        <a:ea typeface="+mn-ea"/>
        <a:cs typeface="+mn-cs"/>
      </a:defRPr>
    </a:lvl5pPr>
    <a:lvl6pPr marL="3517496" algn="l" defTabSz="1406998" rtl="0" eaLnBrk="1" latinLnBrk="0" hangingPunct="1">
      <a:defRPr sz="1848" kern="1200">
        <a:solidFill>
          <a:schemeClr val="tx1"/>
        </a:solidFill>
        <a:latin typeface="+mn-lt"/>
        <a:ea typeface="+mn-ea"/>
        <a:cs typeface="+mn-cs"/>
      </a:defRPr>
    </a:lvl6pPr>
    <a:lvl7pPr marL="4220995" algn="l" defTabSz="1406998" rtl="0" eaLnBrk="1" latinLnBrk="0" hangingPunct="1">
      <a:defRPr sz="1848" kern="1200">
        <a:solidFill>
          <a:schemeClr val="tx1"/>
        </a:solidFill>
        <a:latin typeface="+mn-lt"/>
        <a:ea typeface="+mn-ea"/>
        <a:cs typeface="+mn-cs"/>
      </a:defRPr>
    </a:lvl7pPr>
    <a:lvl8pPr marL="4924492" algn="l" defTabSz="1406998" rtl="0" eaLnBrk="1" latinLnBrk="0" hangingPunct="1">
      <a:defRPr sz="1848" kern="1200">
        <a:solidFill>
          <a:schemeClr val="tx1"/>
        </a:solidFill>
        <a:latin typeface="+mn-lt"/>
        <a:ea typeface="+mn-ea"/>
        <a:cs typeface="+mn-cs"/>
      </a:defRPr>
    </a:lvl8pPr>
    <a:lvl9pPr marL="5627992" algn="l" defTabSz="1406998" rtl="0" eaLnBrk="1" latinLnBrk="0" hangingPunct="1">
      <a:defRPr sz="184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144694-557C-B044-9D5A-15D0740AEA3B}"/>
              </a:ext>
            </a:extLst>
          </p:cNvPr>
          <p:cNvSpPr>
            <a:spLocks noGrp="1"/>
          </p:cNvSpPr>
          <p:nvPr>
            <p:ph type="body" sz="quarter" idx="12" hasCustomPrompt="1"/>
          </p:nvPr>
        </p:nvSpPr>
        <p:spPr>
          <a:xfrm>
            <a:off x="416753" y="4812936"/>
            <a:ext cx="11177736" cy="532974"/>
          </a:xfrm>
          <a:prstGeom prst="rect">
            <a:avLst/>
          </a:prstGeom>
        </p:spPr>
        <p:txBody>
          <a:bodyPr>
            <a:noAutofit/>
          </a:bodyPr>
          <a:lstStyle>
            <a:lvl1pPr marL="0" marR="0" indent="0" algn="l" defTabSz="827369" rtl="0" eaLnBrk="1" fontAlgn="auto" latinLnBrk="0" hangingPunct="1">
              <a:lnSpc>
                <a:spcPct val="90000"/>
              </a:lnSpc>
              <a:spcBef>
                <a:spcPts val="905"/>
              </a:spcBef>
              <a:spcAft>
                <a:spcPts val="0"/>
              </a:spcAft>
              <a:buClrTx/>
              <a:buSzTx/>
              <a:buFont typeface="Arial" panose="020B0604020202020204" pitchFamily="34" charset="0"/>
              <a:buNone/>
              <a:tabLst/>
              <a:defRPr sz="2500" b="0" i="0">
                <a:solidFill>
                  <a:srgbClr val="E8731B"/>
                </a:solidFill>
                <a:latin typeface="Arial" panose="020B0604020202020204" pitchFamily="34" charset="0"/>
                <a:cs typeface="Arial" panose="020B0604020202020204" pitchFamily="34" charset="0"/>
              </a:defRPr>
            </a:lvl1pPr>
          </a:lstStyle>
          <a:p>
            <a:pPr marL="0" marR="0" lvl="0" indent="0" algn="l" defTabSz="827369" rtl="0" eaLnBrk="1" fontAlgn="auto" latinLnBrk="0" hangingPunct="1">
              <a:lnSpc>
                <a:spcPct val="90000"/>
              </a:lnSpc>
              <a:spcBef>
                <a:spcPts val="905"/>
              </a:spcBef>
              <a:spcAft>
                <a:spcPts val="0"/>
              </a:spcAft>
              <a:buClrTx/>
              <a:buSzTx/>
              <a:buFont typeface="Arial" panose="020B0604020202020204" pitchFamily="34" charset="0"/>
              <a:buNone/>
              <a:tabLst/>
              <a:defRPr/>
            </a:pPr>
            <a:r>
              <a:rPr lang="en-GB" dirty="0"/>
              <a:t>Click to add your subtitle here</a:t>
            </a:r>
          </a:p>
        </p:txBody>
      </p:sp>
      <p:sp>
        <p:nvSpPr>
          <p:cNvPr id="10" name="Text Placeholder 11">
            <a:extLst>
              <a:ext uri="{FF2B5EF4-FFF2-40B4-BE49-F238E27FC236}">
                <a16:creationId xmlns:a16="http://schemas.microsoft.com/office/drawing/2014/main" id="{198DB7BD-EE57-DB4F-9275-56BE1FB2AE3A}"/>
              </a:ext>
            </a:extLst>
          </p:cNvPr>
          <p:cNvSpPr>
            <a:spLocks noGrp="1"/>
          </p:cNvSpPr>
          <p:nvPr>
            <p:ph type="body" sz="quarter" idx="13" hasCustomPrompt="1"/>
          </p:nvPr>
        </p:nvSpPr>
        <p:spPr>
          <a:xfrm>
            <a:off x="416753" y="1657222"/>
            <a:ext cx="11177736" cy="2404375"/>
          </a:xfrm>
          <a:prstGeom prst="rect">
            <a:avLst/>
          </a:prstGeom>
        </p:spPr>
        <p:txBody>
          <a:bodyPr>
            <a:noAutofit/>
          </a:bodyPr>
          <a:lstStyle>
            <a:lvl1pPr marL="0" marR="0" indent="0" algn="l" defTabSz="827369" rtl="0" eaLnBrk="1" fontAlgn="auto" latinLnBrk="0" hangingPunct="1">
              <a:lnSpc>
                <a:spcPct val="80000"/>
              </a:lnSpc>
              <a:spcBef>
                <a:spcPts val="905"/>
              </a:spcBef>
              <a:spcAft>
                <a:spcPts val="0"/>
              </a:spcAft>
              <a:buClrTx/>
              <a:buSzTx/>
              <a:buFont typeface="Arial" panose="020B0604020202020204" pitchFamily="34" charset="0"/>
              <a:buNone/>
              <a:tabLst/>
              <a:defRPr sz="6000" b="1" i="0">
                <a:solidFill>
                  <a:schemeClr val="bg1"/>
                </a:solidFill>
                <a:latin typeface="Arial" panose="020B0604020202020204" pitchFamily="34" charset="0"/>
                <a:cs typeface="Arial" panose="020B0604020202020204" pitchFamily="34" charset="0"/>
              </a:defRPr>
            </a:lvl1pPr>
          </a:lstStyle>
          <a:p>
            <a:pPr marL="0" marR="0" lvl="0" indent="0" algn="l" defTabSz="827369" rtl="0" eaLnBrk="1" fontAlgn="auto" latinLnBrk="0" hangingPunct="1">
              <a:lnSpc>
                <a:spcPct val="80000"/>
              </a:lnSpc>
              <a:spcBef>
                <a:spcPts val="905"/>
              </a:spcBef>
              <a:spcAft>
                <a:spcPts val="0"/>
              </a:spcAft>
              <a:buClrTx/>
              <a:buSzTx/>
              <a:buFont typeface="Arial" panose="020B0604020202020204" pitchFamily="34" charset="0"/>
              <a:buNone/>
              <a:tabLst/>
              <a:defRPr/>
            </a:pPr>
            <a:r>
              <a:rPr lang="en-GB" dirty="0"/>
              <a:t>Click to add your report title here</a:t>
            </a:r>
          </a:p>
        </p:txBody>
      </p:sp>
      <p:pic>
        <p:nvPicPr>
          <p:cNvPr id="17" name="Picture 16" descr="A picture containing drawing&#10;&#10;Description automatically generated">
            <a:extLst>
              <a:ext uri="{FF2B5EF4-FFF2-40B4-BE49-F238E27FC236}">
                <a16:creationId xmlns:a16="http://schemas.microsoft.com/office/drawing/2014/main" id="{C263CAF4-8F91-9846-922A-0928C4735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754" y="8824421"/>
            <a:ext cx="3124200" cy="676910"/>
          </a:xfrm>
          <a:prstGeom prst="rect">
            <a:avLst/>
          </a:prstGeom>
        </p:spPr>
      </p:pic>
      <p:sp>
        <p:nvSpPr>
          <p:cNvPr id="7" name="Text Placeholder 7">
            <a:extLst>
              <a:ext uri="{FF2B5EF4-FFF2-40B4-BE49-F238E27FC236}">
                <a16:creationId xmlns:a16="http://schemas.microsoft.com/office/drawing/2014/main" id="{78CD9AD1-4005-DB45-B128-38C7ED80E7AA}"/>
              </a:ext>
            </a:extLst>
          </p:cNvPr>
          <p:cNvSpPr>
            <a:spLocks noGrp="1"/>
          </p:cNvSpPr>
          <p:nvPr>
            <p:ph type="body" sz="quarter" idx="14" hasCustomPrompt="1"/>
          </p:nvPr>
        </p:nvSpPr>
        <p:spPr>
          <a:xfrm>
            <a:off x="416753" y="6397399"/>
            <a:ext cx="11177736" cy="337149"/>
          </a:xfrm>
          <a:prstGeom prst="rect">
            <a:avLst/>
          </a:prstGeom>
        </p:spPr>
        <p:txBody>
          <a:bodyPr>
            <a:noAutofit/>
          </a:bodyPr>
          <a:lstStyle>
            <a:lvl1pPr marL="0" marR="0" indent="0" algn="l" defTabSz="827369" rtl="0" eaLnBrk="1" fontAlgn="auto" latinLnBrk="0" hangingPunct="1">
              <a:lnSpc>
                <a:spcPct val="90000"/>
              </a:lnSpc>
              <a:spcBef>
                <a:spcPts val="905"/>
              </a:spcBef>
              <a:spcAft>
                <a:spcPts val="0"/>
              </a:spcAft>
              <a:buClrTx/>
              <a:buSzTx/>
              <a:buFont typeface="Arial" panose="020B0604020202020204" pitchFamily="34" charset="0"/>
              <a:buNone/>
              <a:tabLst/>
              <a:defRPr sz="1200" b="0" i="0">
                <a:solidFill>
                  <a:schemeClr val="bg1"/>
                </a:solidFill>
                <a:latin typeface="Calibri" panose="020F0502020204030204" pitchFamily="34" charset="0"/>
                <a:cs typeface="Calibri" panose="020F0502020204030204" pitchFamily="34" charset="0"/>
              </a:defRPr>
            </a:lvl1pPr>
          </a:lstStyle>
          <a:p>
            <a:pPr marL="0" marR="0" lvl="0" indent="0" algn="l" defTabSz="827369" rtl="0" eaLnBrk="1" fontAlgn="auto" latinLnBrk="0" hangingPunct="1">
              <a:lnSpc>
                <a:spcPct val="90000"/>
              </a:lnSpc>
              <a:spcBef>
                <a:spcPts val="905"/>
              </a:spcBef>
              <a:spcAft>
                <a:spcPts val="0"/>
              </a:spcAft>
              <a:buClrTx/>
              <a:buSzTx/>
              <a:buFont typeface="Arial" panose="020B0604020202020204" pitchFamily="34" charset="0"/>
              <a:buNone/>
              <a:tabLst/>
              <a:defRPr/>
            </a:pPr>
            <a:r>
              <a:rPr lang="en-GB" dirty="0"/>
              <a:t>Click to add your date here</a:t>
            </a:r>
          </a:p>
          <a:p>
            <a:pPr lvl="0"/>
            <a:endParaRPr lang="en-GB" dirty="0"/>
          </a:p>
        </p:txBody>
      </p:sp>
    </p:spTree>
    <p:extLst>
      <p:ext uri="{BB962C8B-B14F-4D97-AF65-F5344CB8AC3E}">
        <p14:creationId xmlns:p14="http://schemas.microsoft.com/office/powerpoint/2010/main" val="20418904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 blue notes">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Title 1">
            <a:extLst>
              <a:ext uri="{FF2B5EF4-FFF2-40B4-BE49-F238E27FC236}">
                <a16:creationId xmlns:a16="http://schemas.microsoft.com/office/drawing/2014/main" id="{44C54164-007A-CD42-9373-D1937B36FEE1}"/>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EA761996-A57A-8949-A201-557C46E034C8}"/>
              </a:ext>
            </a:extLst>
          </p:cNvPr>
          <p:cNvSpPr>
            <a:spLocks noGrp="1"/>
          </p:cNvSpPr>
          <p:nvPr>
            <p:ph type="sldNum" sz="quarter" idx="10"/>
          </p:nvPr>
        </p:nvSpPr>
        <p:spPr/>
        <p:txBody>
          <a:bodyPr/>
          <a:lstStyle/>
          <a:p>
            <a:fld id="{015476B9-F852-294A-A03D-C78501D21738}" type="slidenum">
              <a:rPr lang="en-US" smtClean="0"/>
              <a:pPr/>
              <a:t>‹#›</a:t>
            </a:fld>
            <a:endParaRPr lang="en-US" dirty="0"/>
          </a:p>
        </p:txBody>
      </p:sp>
      <p:sp>
        <p:nvSpPr>
          <p:cNvPr id="5" name="Content Placeholder 4">
            <a:extLst>
              <a:ext uri="{FF2B5EF4-FFF2-40B4-BE49-F238E27FC236}">
                <a16:creationId xmlns:a16="http://schemas.microsoft.com/office/drawing/2014/main" id="{7E8FC50B-48EE-264B-980A-AF259A7275FE}"/>
              </a:ext>
            </a:extLst>
          </p:cNvPr>
          <p:cNvSpPr>
            <a:spLocks noGrp="1"/>
          </p:cNvSpPr>
          <p:nvPr>
            <p:ph sz="quarter" idx="11"/>
          </p:nvPr>
        </p:nvSpPr>
        <p:spPr>
          <a:xfrm>
            <a:off x="202490"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4">
            <a:extLst>
              <a:ext uri="{FF2B5EF4-FFF2-40B4-BE49-F238E27FC236}">
                <a16:creationId xmlns:a16="http://schemas.microsoft.com/office/drawing/2014/main" id="{130EB963-34AA-0D4D-9B3E-BA069C185A15}"/>
              </a:ext>
            </a:extLst>
          </p:cNvPr>
          <p:cNvSpPr>
            <a:spLocks noGrp="1"/>
          </p:cNvSpPr>
          <p:nvPr>
            <p:ph sz="quarter" idx="13"/>
          </p:nvPr>
        </p:nvSpPr>
        <p:spPr>
          <a:xfrm>
            <a:off x="4962975"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4">
            <a:extLst>
              <a:ext uri="{FF2B5EF4-FFF2-40B4-BE49-F238E27FC236}">
                <a16:creationId xmlns:a16="http://schemas.microsoft.com/office/drawing/2014/main" id="{98D85845-6C6D-A34D-8977-623D1F4C4A33}"/>
              </a:ext>
            </a:extLst>
          </p:cNvPr>
          <p:cNvSpPr>
            <a:spLocks noGrp="1"/>
          </p:cNvSpPr>
          <p:nvPr>
            <p:ph sz="quarter" idx="14"/>
          </p:nvPr>
        </p:nvSpPr>
        <p:spPr>
          <a:xfrm>
            <a:off x="9723461"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2">
            <a:extLst>
              <a:ext uri="{FF2B5EF4-FFF2-40B4-BE49-F238E27FC236}">
                <a16:creationId xmlns:a16="http://schemas.microsoft.com/office/drawing/2014/main" id="{360BC2CC-26B9-4A4E-9DD7-60F082509833}"/>
              </a:ext>
            </a:extLst>
          </p:cNvPr>
          <p:cNvSpPr>
            <a:spLocks noGrp="1"/>
          </p:cNvSpPr>
          <p:nvPr>
            <p:ph type="body" sz="quarter" idx="18"/>
          </p:nvPr>
        </p:nvSpPr>
        <p:spPr>
          <a:xfrm>
            <a:off x="187366" y="9519070"/>
            <a:ext cx="14090146" cy="918176"/>
          </a:xfrm>
          <a:solidFill>
            <a:srgbClr val="E3EEF4"/>
          </a:solidFill>
        </p:spPr>
        <p:txBody>
          <a:bodyPr lIns="90000" tIns="90000" bIns="90000"/>
          <a:lstStyle>
            <a:lvl1pPr>
              <a:defRPr b="1">
                <a:solidFill>
                  <a:srgbClr val="26567F"/>
                </a:solidFill>
              </a:defRPr>
            </a:lvl1pPr>
            <a:lvl2pPr marL="0" indent="0">
              <a:buFont typeface="Arial" panose="020B0604020202020204" pitchFamily="34" charset="0"/>
              <a:buNone/>
              <a:defRPr/>
            </a:lvl2pPr>
            <a:lvl3pPr marL="474698" indent="0">
              <a:buClr>
                <a:srgbClr val="979AA0"/>
              </a:buClr>
              <a:buFont typeface="Arial" panose="020B0604020202020204" pitchFamily="34" charset="0"/>
              <a:buNone/>
              <a:defRPr sz="1225" b="0">
                <a:solidFill>
                  <a:schemeClr val="tx1"/>
                </a:solidFill>
              </a:defRPr>
            </a:lvl3pPr>
            <a:lvl4pPr marL="1241056" indent="0">
              <a:buNone/>
              <a:defRPr/>
            </a:lvl4pPr>
            <a:lvl5pPr marL="190931" indent="-190931">
              <a:buFont typeface="Arial" panose="020B0604020202020204" pitchFamily="34" charset="0"/>
              <a:buChar cha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59253750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ed boxes">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6" name="Content Placeholder 4">
            <a:extLst>
              <a:ext uri="{FF2B5EF4-FFF2-40B4-BE49-F238E27FC236}">
                <a16:creationId xmlns:a16="http://schemas.microsoft.com/office/drawing/2014/main" id="{485F48EA-F462-9046-9A89-7195BC5B5547}"/>
              </a:ext>
            </a:extLst>
          </p:cNvPr>
          <p:cNvSpPr>
            <a:spLocks noGrp="1"/>
          </p:cNvSpPr>
          <p:nvPr>
            <p:ph sz="quarter" idx="12"/>
          </p:nvPr>
        </p:nvSpPr>
        <p:spPr>
          <a:xfrm>
            <a:off x="4962976" y="747119"/>
            <a:ext cx="9309894" cy="4404118"/>
          </a:xfrm>
          <a:solidFill>
            <a:srgbClr val="FEEAD4"/>
          </a:solidFill>
        </p:spPr>
        <p:txBody>
          <a:bodyPr/>
          <a:lstStyle>
            <a:lvl2pPr marL="0" indent="0">
              <a:buClr>
                <a:srgbClr val="E8731B"/>
              </a:buClr>
              <a:buFont typeface="Arial" panose="020B0604020202020204" pitchFamily="34" charset="0"/>
              <a:buNone/>
              <a:defRPr/>
            </a:lvl2pPr>
            <a:lvl4pPr marL="0" indent="0">
              <a:buClr>
                <a:srgbClr val="E8731B"/>
              </a:buClr>
              <a:buFont typeface="Arial" panose="020B0604020202020204" pitchFamily="34" charset="0"/>
              <a:buNone/>
              <a:defRPr>
                <a:solidFill>
                  <a:srgbClr val="E8731B"/>
                </a:solidFill>
              </a:defRPr>
            </a:lvl4pPr>
            <a:lvl5pPr marL="0" indent="0">
              <a:buClr>
                <a:srgbClr val="E8731B"/>
              </a:buClr>
              <a:buFont typeface="Arial" panose="020B0604020202020204" pitchFamily="34" charse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4">
            <a:extLst>
              <a:ext uri="{FF2B5EF4-FFF2-40B4-BE49-F238E27FC236}">
                <a16:creationId xmlns:a16="http://schemas.microsoft.com/office/drawing/2014/main" id="{FC4DF6FA-2F28-924C-818A-F2089B448CD3}"/>
              </a:ext>
            </a:extLst>
          </p:cNvPr>
          <p:cNvSpPr>
            <a:spLocks noGrp="1"/>
          </p:cNvSpPr>
          <p:nvPr>
            <p:ph sz="quarter" idx="14"/>
          </p:nvPr>
        </p:nvSpPr>
        <p:spPr>
          <a:xfrm>
            <a:off x="202489" y="747123"/>
            <a:ext cx="4549410" cy="9690125"/>
          </a:xfrm>
          <a:solidFill>
            <a:srgbClr val="E3EEF4"/>
          </a:solidFill>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4">
            <a:extLst>
              <a:ext uri="{FF2B5EF4-FFF2-40B4-BE49-F238E27FC236}">
                <a16:creationId xmlns:a16="http://schemas.microsoft.com/office/drawing/2014/main" id="{168591FB-B7D3-0B43-AB21-345CEE35C05F}"/>
              </a:ext>
            </a:extLst>
          </p:cNvPr>
          <p:cNvSpPr>
            <a:spLocks noGrp="1"/>
          </p:cNvSpPr>
          <p:nvPr>
            <p:ph sz="quarter" idx="15"/>
          </p:nvPr>
        </p:nvSpPr>
        <p:spPr>
          <a:xfrm>
            <a:off x="9735875" y="5345907"/>
            <a:ext cx="4549410" cy="5091338"/>
          </a:xfrm>
          <a:solidFill>
            <a:srgbClr val="E3EEF4"/>
          </a:solidFill>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4">
            <a:extLst>
              <a:ext uri="{FF2B5EF4-FFF2-40B4-BE49-F238E27FC236}">
                <a16:creationId xmlns:a16="http://schemas.microsoft.com/office/drawing/2014/main" id="{C07FF52A-D9F6-514F-8E48-E2A3B4A65E01}"/>
              </a:ext>
            </a:extLst>
          </p:cNvPr>
          <p:cNvSpPr>
            <a:spLocks noGrp="1"/>
          </p:cNvSpPr>
          <p:nvPr>
            <p:ph sz="quarter" idx="16"/>
          </p:nvPr>
        </p:nvSpPr>
        <p:spPr>
          <a:xfrm>
            <a:off x="4955604" y="5345907"/>
            <a:ext cx="4549410" cy="5091338"/>
          </a:xfrm>
          <a:solidFill>
            <a:srgbClr val="E0EFF1"/>
          </a:solidFill>
        </p:spPr>
        <p:txBody>
          <a:bodyPr/>
          <a:lstStyle>
            <a:lvl2pPr marL="0" indent="0">
              <a:buClr>
                <a:srgbClr val="088D97"/>
              </a:buClr>
              <a:buFont typeface="Arial" panose="020B0604020202020204" pitchFamily="34" charset="0"/>
              <a:buNone/>
              <a:defRPr/>
            </a:lvl2pPr>
            <a:lvl4pPr marL="0" indent="0">
              <a:buClr>
                <a:srgbClr val="088D97"/>
              </a:buClr>
              <a:buFont typeface="Arial" panose="020B0604020202020204" pitchFamily="34" charset="0"/>
              <a:buNone/>
              <a:defRPr>
                <a:solidFill>
                  <a:srgbClr val="088D97"/>
                </a:solidFill>
              </a:defRPr>
            </a:lvl4pPr>
            <a:lvl5pPr marL="0" indent="0">
              <a:buClr>
                <a:srgbClr val="088D97"/>
              </a:buClr>
              <a:buFont typeface="Arial" panose="020B0604020202020204" pitchFamily="34" charse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1BD14FE1-5763-8F42-B3BF-615236B2DC06}"/>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2AAF89A0-84AC-B445-BB28-679B72E002E0}"/>
              </a:ext>
            </a:extLst>
          </p:cNvPr>
          <p:cNvSpPr>
            <a:spLocks noGrp="1"/>
          </p:cNvSpPr>
          <p:nvPr>
            <p:ph type="sldNum" sz="quarter" idx="17"/>
          </p:nvPr>
        </p:nvSpPr>
        <p:spPr/>
        <p:txBody>
          <a:bodyPr/>
          <a:lstStyle/>
          <a:p>
            <a:fld id="{015476B9-F852-294A-A03D-C78501D21738}" type="slidenum">
              <a:rPr lang="en-US" smtClean="0"/>
              <a:pPr/>
              <a:t>‹#›</a:t>
            </a:fld>
            <a:endParaRPr lang="en-US" dirty="0"/>
          </a:p>
        </p:txBody>
      </p:sp>
    </p:spTree>
    <p:extLst>
      <p:ext uri="{BB962C8B-B14F-4D97-AF65-F5344CB8AC3E}">
        <p14:creationId xmlns:p14="http://schemas.microsoft.com/office/powerpoint/2010/main" val="196618737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s">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7" name="Title 1">
            <a:extLst>
              <a:ext uri="{FF2B5EF4-FFF2-40B4-BE49-F238E27FC236}">
                <a16:creationId xmlns:a16="http://schemas.microsoft.com/office/drawing/2014/main" id="{F1CF64A9-7F57-3B47-89BB-53884FFAB1F3}"/>
              </a:ext>
            </a:extLst>
          </p:cNvPr>
          <p:cNvSpPr>
            <a:spLocks noGrp="1"/>
          </p:cNvSpPr>
          <p:nvPr>
            <p:ph type="title"/>
          </p:nvPr>
        </p:nvSpPr>
        <p:spPr>
          <a:xfrm>
            <a:off x="202491" y="254568"/>
            <a:ext cx="12465022" cy="399528"/>
          </a:xfrm>
        </p:spPr>
        <p:txBody>
          <a:bodyPr/>
          <a:lstStyle/>
          <a:p>
            <a:r>
              <a:rPr lang="en-GB"/>
              <a:t>Click to edit Master title style</a:t>
            </a:r>
            <a:endParaRPr lang="en-US"/>
          </a:p>
        </p:txBody>
      </p:sp>
      <p:sp>
        <p:nvSpPr>
          <p:cNvPr id="8" name="Content Placeholder 4">
            <a:extLst>
              <a:ext uri="{FF2B5EF4-FFF2-40B4-BE49-F238E27FC236}">
                <a16:creationId xmlns:a16="http://schemas.microsoft.com/office/drawing/2014/main" id="{2AE59236-4762-6047-917B-3538F5A381F4}"/>
              </a:ext>
            </a:extLst>
          </p:cNvPr>
          <p:cNvSpPr>
            <a:spLocks noGrp="1"/>
          </p:cNvSpPr>
          <p:nvPr>
            <p:ph sz="quarter" idx="11"/>
          </p:nvPr>
        </p:nvSpPr>
        <p:spPr>
          <a:xfrm>
            <a:off x="202490" y="747120"/>
            <a:ext cx="4549410" cy="743019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4">
            <a:extLst>
              <a:ext uri="{FF2B5EF4-FFF2-40B4-BE49-F238E27FC236}">
                <a16:creationId xmlns:a16="http://schemas.microsoft.com/office/drawing/2014/main" id="{E18B767D-D1EC-D942-85C6-830E20824FFA}"/>
              </a:ext>
            </a:extLst>
          </p:cNvPr>
          <p:cNvSpPr>
            <a:spLocks noGrp="1"/>
          </p:cNvSpPr>
          <p:nvPr>
            <p:ph sz="quarter" idx="13"/>
          </p:nvPr>
        </p:nvSpPr>
        <p:spPr>
          <a:xfrm>
            <a:off x="4962975" y="747120"/>
            <a:ext cx="4549410" cy="743019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4">
            <a:extLst>
              <a:ext uri="{FF2B5EF4-FFF2-40B4-BE49-F238E27FC236}">
                <a16:creationId xmlns:a16="http://schemas.microsoft.com/office/drawing/2014/main" id="{CBCEB91A-46E1-3C4E-B009-3374F60C04FF}"/>
              </a:ext>
            </a:extLst>
          </p:cNvPr>
          <p:cNvSpPr>
            <a:spLocks noGrp="1"/>
          </p:cNvSpPr>
          <p:nvPr>
            <p:ph sz="quarter" idx="14"/>
          </p:nvPr>
        </p:nvSpPr>
        <p:spPr>
          <a:xfrm>
            <a:off x="9723461" y="747120"/>
            <a:ext cx="4549410" cy="743019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Rectangle 16">
            <a:extLst>
              <a:ext uri="{FF2B5EF4-FFF2-40B4-BE49-F238E27FC236}">
                <a16:creationId xmlns:a16="http://schemas.microsoft.com/office/drawing/2014/main" id="{DE73C6CF-6002-FD48-8E78-150523B8ACD1}"/>
              </a:ext>
            </a:extLst>
          </p:cNvPr>
          <p:cNvSpPr/>
          <p:nvPr userDrawn="1"/>
        </p:nvSpPr>
        <p:spPr>
          <a:xfrm>
            <a:off x="202491" y="8395515"/>
            <a:ext cx="4549408" cy="2041730"/>
          </a:xfrm>
          <a:prstGeom prst="rect">
            <a:avLst/>
          </a:prstGeom>
          <a:solidFill>
            <a:srgbClr val="E3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sp>
        <p:nvSpPr>
          <p:cNvPr id="18" name="Picture Placeholder 7">
            <a:extLst>
              <a:ext uri="{FF2B5EF4-FFF2-40B4-BE49-F238E27FC236}">
                <a16:creationId xmlns:a16="http://schemas.microsoft.com/office/drawing/2014/main" id="{A1569BDA-DF52-B54B-9A24-23C3D1B28DB7}"/>
              </a:ext>
            </a:extLst>
          </p:cNvPr>
          <p:cNvSpPr>
            <a:spLocks noGrp="1"/>
          </p:cNvSpPr>
          <p:nvPr>
            <p:ph type="pic" sz="quarter" idx="21"/>
          </p:nvPr>
        </p:nvSpPr>
        <p:spPr>
          <a:xfrm>
            <a:off x="328247" y="8546374"/>
            <a:ext cx="1324743" cy="1765004"/>
          </a:xfrm>
        </p:spPr>
        <p:txBody>
          <a:bodyPr/>
          <a:lstStyle/>
          <a:p>
            <a:endParaRPr lang="en-US" dirty="0"/>
          </a:p>
        </p:txBody>
      </p:sp>
      <p:sp>
        <p:nvSpPr>
          <p:cNvPr id="19" name="Text Placeholder 16">
            <a:extLst>
              <a:ext uri="{FF2B5EF4-FFF2-40B4-BE49-F238E27FC236}">
                <a16:creationId xmlns:a16="http://schemas.microsoft.com/office/drawing/2014/main" id="{836AC2B7-D86D-3B43-9B43-975DA78C386B}"/>
              </a:ext>
            </a:extLst>
          </p:cNvPr>
          <p:cNvSpPr>
            <a:spLocks noGrp="1"/>
          </p:cNvSpPr>
          <p:nvPr>
            <p:ph type="body" sz="quarter" idx="22" hasCustomPrompt="1"/>
          </p:nvPr>
        </p:nvSpPr>
        <p:spPr>
          <a:xfrm>
            <a:off x="1778749" y="8561762"/>
            <a:ext cx="2796505" cy="644549"/>
          </a:xfrm>
        </p:spPr>
        <p:txBody>
          <a:bodyPr>
            <a:noAutofit/>
          </a:bodyPr>
          <a:lstStyle>
            <a:lvl1pPr>
              <a:lnSpc>
                <a:spcPct val="100000"/>
              </a:lnSpc>
              <a:defRPr sz="5011" b="1">
                <a:solidFill>
                  <a:srgbClr val="26567F"/>
                </a:solidFill>
              </a:defRPr>
            </a:lvl1pPr>
            <a:lvl2pPr marL="413686" indent="0">
              <a:buNone/>
              <a:defRPr/>
            </a:lvl2pPr>
          </a:lstStyle>
          <a:p>
            <a:pPr lvl="0"/>
            <a:r>
              <a:rPr lang="en-GB" dirty="0"/>
              <a:t>%</a:t>
            </a:r>
          </a:p>
        </p:txBody>
      </p:sp>
      <p:sp>
        <p:nvSpPr>
          <p:cNvPr id="20" name="Text Placeholder 16">
            <a:extLst>
              <a:ext uri="{FF2B5EF4-FFF2-40B4-BE49-F238E27FC236}">
                <a16:creationId xmlns:a16="http://schemas.microsoft.com/office/drawing/2014/main" id="{18F8170A-DD6E-7143-8612-B808B142C299}"/>
              </a:ext>
            </a:extLst>
          </p:cNvPr>
          <p:cNvSpPr>
            <a:spLocks noGrp="1"/>
          </p:cNvSpPr>
          <p:nvPr>
            <p:ph type="body" sz="quarter" idx="23" hasCustomPrompt="1"/>
          </p:nvPr>
        </p:nvSpPr>
        <p:spPr>
          <a:xfrm>
            <a:off x="1778747" y="9372561"/>
            <a:ext cx="2816565" cy="932681"/>
          </a:xfrm>
        </p:spPr>
        <p:txBody>
          <a:bodyPr>
            <a:normAutofit/>
          </a:bodyPr>
          <a:lstStyle>
            <a:lvl1pPr>
              <a:defRPr sz="1002" b="0"/>
            </a:lvl1pPr>
            <a:lvl2pPr marL="413686" indent="0" algn="l">
              <a:buFont typeface="Arial" panose="020B0604020202020204" pitchFamily="34" charset="0"/>
              <a:buNone/>
              <a:defRPr/>
            </a:lvl2pPr>
          </a:lstStyle>
          <a:p>
            <a:pPr lvl="0"/>
            <a:r>
              <a:rPr lang="en-AU" dirty="0"/>
              <a:t>Click to add your description here</a:t>
            </a:r>
            <a:endParaRPr lang="en-US" dirty="0"/>
          </a:p>
        </p:txBody>
      </p:sp>
      <p:sp>
        <p:nvSpPr>
          <p:cNvPr id="21" name="Rectangle 20">
            <a:extLst>
              <a:ext uri="{FF2B5EF4-FFF2-40B4-BE49-F238E27FC236}">
                <a16:creationId xmlns:a16="http://schemas.microsoft.com/office/drawing/2014/main" id="{D75DA779-2E86-DA43-9ED3-6A14BE46662C}"/>
              </a:ext>
            </a:extLst>
          </p:cNvPr>
          <p:cNvSpPr/>
          <p:nvPr userDrawn="1"/>
        </p:nvSpPr>
        <p:spPr>
          <a:xfrm>
            <a:off x="4963103" y="8380126"/>
            <a:ext cx="4549408" cy="2041730"/>
          </a:xfrm>
          <a:prstGeom prst="rect">
            <a:avLst/>
          </a:prstGeom>
          <a:solidFill>
            <a:srgbClr val="E0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sp>
        <p:nvSpPr>
          <p:cNvPr id="22" name="Picture Placeholder 7">
            <a:extLst>
              <a:ext uri="{FF2B5EF4-FFF2-40B4-BE49-F238E27FC236}">
                <a16:creationId xmlns:a16="http://schemas.microsoft.com/office/drawing/2014/main" id="{BBA6D0CB-6742-2448-B379-F6BC770E2A6E}"/>
              </a:ext>
            </a:extLst>
          </p:cNvPr>
          <p:cNvSpPr>
            <a:spLocks noGrp="1"/>
          </p:cNvSpPr>
          <p:nvPr>
            <p:ph type="pic" sz="quarter" idx="24"/>
          </p:nvPr>
        </p:nvSpPr>
        <p:spPr>
          <a:xfrm>
            <a:off x="5088858" y="8530985"/>
            <a:ext cx="1324743" cy="1765004"/>
          </a:xfrm>
        </p:spPr>
        <p:txBody>
          <a:bodyPr/>
          <a:lstStyle/>
          <a:p>
            <a:endParaRPr lang="en-US" dirty="0"/>
          </a:p>
        </p:txBody>
      </p:sp>
      <p:sp>
        <p:nvSpPr>
          <p:cNvPr id="23" name="Text Placeholder 16">
            <a:extLst>
              <a:ext uri="{FF2B5EF4-FFF2-40B4-BE49-F238E27FC236}">
                <a16:creationId xmlns:a16="http://schemas.microsoft.com/office/drawing/2014/main" id="{D1EBB37F-5B26-354A-A2F9-A943F4AF8AEF}"/>
              </a:ext>
            </a:extLst>
          </p:cNvPr>
          <p:cNvSpPr>
            <a:spLocks noGrp="1"/>
          </p:cNvSpPr>
          <p:nvPr>
            <p:ph type="body" sz="quarter" idx="25" hasCustomPrompt="1"/>
          </p:nvPr>
        </p:nvSpPr>
        <p:spPr>
          <a:xfrm>
            <a:off x="6539360" y="8546373"/>
            <a:ext cx="2796505" cy="644549"/>
          </a:xfrm>
        </p:spPr>
        <p:txBody>
          <a:bodyPr>
            <a:noAutofit/>
          </a:bodyPr>
          <a:lstStyle>
            <a:lvl1pPr>
              <a:lnSpc>
                <a:spcPct val="100000"/>
              </a:lnSpc>
              <a:defRPr sz="5011" b="1">
                <a:solidFill>
                  <a:srgbClr val="088D97"/>
                </a:solidFill>
              </a:defRPr>
            </a:lvl1pPr>
            <a:lvl2pPr marL="413686" indent="0">
              <a:buNone/>
              <a:defRPr/>
            </a:lvl2pPr>
          </a:lstStyle>
          <a:p>
            <a:pPr lvl="0"/>
            <a:r>
              <a:rPr lang="en-GB" dirty="0"/>
              <a:t>%</a:t>
            </a:r>
          </a:p>
        </p:txBody>
      </p:sp>
      <p:sp>
        <p:nvSpPr>
          <p:cNvPr id="24" name="Text Placeholder 16">
            <a:extLst>
              <a:ext uri="{FF2B5EF4-FFF2-40B4-BE49-F238E27FC236}">
                <a16:creationId xmlns:a16="http://schemas.microsoft.com/office/drawing/2014/main" id="{CC04478F-EB6D-B642-8D68-647D1D416CDE}"/>
              </a:ext>
            </a:extLst>
          </p:cNvPr>
          <p:cNvSpPr>
            <a:spLocks noGrp="1"/>
          </p:cNvSpPr>
          <p:nvPr>
            <p:ph type="body" sz="quarter" idx="26" hasCustomPrompt="1"/>
          </p:nvPr>
        </p:nvSpPr>
        <p:spPr>
          <a:xfrm>
            <a:off x="6539358" y="9357172"/>
            <a:ext cx="2816565" cy="932681"/>
          </a:xfrm>
        </p:spPr>
        <p:txBody>
          <a:bodyPr>
            <a:normAutofit/>
          </a:bodyPr>
          <a:lstStyle>
            <a:lvl1pPr>
              <a:defRPr sz="1002" b="0"/>
            </a:lvl1pPr>
            <a:lvl2pPr marL="413686" indent="0">
              <a:buNone/>
              <a:defRPr/>
            </a:lvl2pPr>
          </a:lstStyle>
          <a:p>
            <a:pPr lvl="0"/>
            <a:r>
              <a:rPr lang="en-AU" dirty="0"/>
              <a:t>Click to add your description here</a:t>
            </a:r>
            <a:endParaRPr lang="en-US" dirty="0"/>
          </a:p>
        </p:txBody>
      </p:sp>
      <p:sp>
        <p:nvSpPr>
          <p:cNvPr id="25" name="Rectangle 24">
            <a:extLst>
              <a:ext uri="{FF2B5EF4-FFF2-40B4-BE49-F238E27FC236}">
                <a16:creationId xmlns:a16="http://schemas.microsoft.com/office/drawing/2014/main" id="{5C5D7655-7919-924E-A85B-580777336530}"/>
              </a:ext>
            </a:extLst>
          </p:cNvPr>
          <p:cNvSpPr/>
          <p:nvPr userDrawn="1"/>
        </p:nvSpPr>
        <p:spPr>
          <a:xfrm>
            <a:off x="9745754" y="8395515"/>
            <a:ext cx="4549408" cy="2041730"/>
          </a:xfrm>
          <a:prstGeom prst="rect">
            <a:avLst/>
          </a:prstGeom>
          <a:solidFill>
            <a:srgbClr val="FE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sp>
        <p:nvSpPr>
          <p:cNvPr id="26" name="Picture Placeholder 7">
            <a:extLst>
              <a:ext uri="{FF2B5EF4-FFF2-40B4-BE49-F238E27FC236}">
                <a16:creationId xmlns:a16="http://schemas.microsoft.com/office/drawing/2014/main" id="{1409257E-67B2-EA4F-858D-BEDCCDDABF8D}"/>
              </a:ext>
            </a:extLst>
          </p:cNvPr>
          <p:cNvSpPr>
            <a:spLocks noGrp="1"/>
          </p:cNvSpPr>
          <p:nvPr>
            <p:ph type="pic" sz="quarter" idx="27"/>
          </p:nvPr>
        </p:nvSpPr>
        <p:spPr>
          <a:xfrm>
            <a:off x="9871510" y="8546374"/>
            <a:ext cx="1324743" cy="1765004"/>
          </a:xfrm>
        </p:spPr>
        <p:txBody>
          <a:bodyPr/>
          <a:lstStyle/>
          <a:p>
            <a:endParaRPr lang="en-US" dirty="0"/>
          </a:p>
        </p:txBody>
      </p:sp>
      <p:sp>
        <p:nvSpPr>
          <p:cNvPr id="27" name="Text Placeholder 16">
            <a:extLst>
              <a:ext uri="{FF2B5EF4-FFF2-40B4-BE49-F238E27FC236}">
                <a16:creationId xmlns:a16="http://schemas.microsoft.com/office/drawing/2014/main" id="{7225F187-EE84-D642-B915-D68476F8AD26}"/>
              </a:ext>
            </a:extLst>
          </p:cNvPr>
          <p:cNvSpPr>
            <a:spLocks noGrp="1"/>
          </p:cNvSpPr>
          <p:nvPr>
            <p:ph type="body" sz="quarter" idx="28" hasCustomPrompt="1"/>
          </p:nvPr>
        </p:nvSpPr>
        <p:spPr>
          <a:xfrm>
            <a:off x="11322012" y="8561762"/>
            <a:ext cx="2796505" cy="644549"/>
          </a:xfrm>
        </p:spPr>
        <p:txBody>
          <a:bodyPr>
            <a:noAutofit/>
          </a:bodyPr>
          <a:lstStyle>
            <a:lvl1pPr>
              <a:lnSpc>
                <a:spcPct val="100000"/>
              </a:lnSpc>
              <a:defRPr sz="5011" b="1">
                <a:solidFill>
                  <a:srgbClr val="E8731B"/>
                </a:solidFill>
              </a:defRPr>
            </a:lvl1pPr>
            <a:lvl2pPr marL="413686" indent="0">
              <a:buNone/>
              <a:defRPr/>
            </a:lvl2pPr>
          </a:lstStyle>
          <a:p>
            <a:pPr lvl="0"/>
            <a:r>
              <a:rPr lang="en-GB" dirty="0"/>
              <a:t>%</a:t>
            </a:r>
          </a:p>
        </p:txBody>
      </p:sp>
      <p:sp>
        <p:nvSpPr>
          <p:cNvPr id="28" name="Text Placeholder 16">
            <a:extLst>
              <a:ext uri="{FF2B5EF4-FFF2-40B4-BE49-F238E27FC236}">
                <a16:creationId xmlns:a16="http://schemas.microsoft.com/office/drawing/2014/main" id="{AC11B336-C257-774A-80A9-F7D93B9C3FA9}"/>
              </a:ext>
            </a:extLst>
          </p:cNvPr>
          <p:cNvSpPr>
            <a:spLocks noGrp="1"/>
          </p:cNvSpPr>
          <p:nvPr>
            <p:ph type="body" sz="quarter" idx="29" hasCustomPrompt="1"/>
          </p:nvPr>
        </p:nvSpPr>
        <p:spPr>
          <a:xfrm>
            <a:off x="11322010" y="9372561"/>
            <a:ext cx="2816565" cy="932681"/>
          </a:xfrm>
        </p:spPr>
        <p:txBody>
          <a:bodyPr>
            <a:normAutofit/>
          </a:bodyPr>
          <a:lstStyle>
            <a:lvl1pPr>
              <a:defRPr sz="1002" b="0"/>
            </a:lvl1pPr>
            <a:lvl2pPr marL="413686" indent="0">
              <a:buNone/>
              <a:defRPr/>
            </a:lvl2pPr>
          </a:lstStyle>
          <a:p>
            <a:pPr lvl="0"/>
            <a:r>
              <a:rPr lang="en-AU" dirty="0"/>
              <a:t>Click to add your description here</a:t>
            </a:r>
            <a:endParaRPr lang="en-US" dirty="0"/>
          </a:p>
        </p:txBody>
      </p:sp>
      <p:sp>
        <p:nvSpPr>
          <p:cNvPr id="2" name="Slide Number Placeholder 1">
            <a:extLst>
              <a:ext uri="{FF2B5EF4-FFF2-40B4-BE49-F238E27FC236}">
                <a16:creationId xmlns:a16="http://schemas.microsoft.com/office/drawing/2014/main" id="{545B6269-49F5-2F45-8333-62B7F2B7F022}"/>
              </a:ext>
            </a:extLst>
          </p:cNvPr>
          <p:cNvSpPr>
            <a:spLocks noGrp="1"/>
          </p:cNvSpPr>
          <p:nvPr>
            <p:ph type="sldNum" sz="quarter" idx="30"/>
          </p:nvPr>
        </p:nvSpPr>
        <p:spPr/>
        <p:txBody>
          <a:bodyPr/>
          <a:lstStyle/>
          <a:p>
            <a:fld id="{015476B9-F852-294A-A03D-C78501D21738}" type="slidenum">
              <a:rPr lang="en-US" smtClean="0"/>
              <a:pPr/>
              <a:t>‹#›</a:t>
            </a:fld>
            <a:endParaRPr lang="en-US" dirty="0"/>
          </a:p>
        </p:txBody>
      </p:sp>
    </p:spTree>
    <p:extLst>
      <p:ext uri="{BB962C8B-B14F-4D97-AF65-F5344CB8AC3E}">
        <p14:creationId xmlns:p14="http://schemas.microsoft.com/office/powerpoint/2010/main" val="19727376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AFF8-F597-4E33-8F51-9BCB7A8A1423}"/>
              </a:ext>
            </a:extLst>
          </p:cNvPr>
          <p:cNvSpPr>
            <a:spLocks noGrp="1"/>
          </p:cNvSpPr>
          <p:nvPr>
            <p:ph type="ctrTitle"/>
          </p:nvPr>
        </p:nvSpPr>
        <p:spPr>
          <a:xfrm>
            <a:off x="1890713" y="1749425"/>
            <a:ext cx="11339512" cy="3722688"/>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FB91DE3-623C-46C9-8061-A668F4CB5D9A}"/>
              </a:ext>
            </a:extLst>
          </p:cNvPr>
          <p:cNvSpPr>
            <a:spLocks noGrp="1"/>
          </p:cNvSpPr>
          <p:nvPr>
            <p:ph type="subTitle" idx="1"/>
          </p:nvPr>
        </p:nvSpPr>
        <p:spPr>
          <a:xfrm>
            <a:off x="1890713" y="5614988"/>
            <a:ext cx="11339512"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789AD3E-B496-40FC-80AF-8AB29562C936}"/>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5" name="Footer Placeholder 4">
            <a:extLst>
              <a:ext uri="{FF2B5EF4-FFF2-40B4-BE49-F238E27FC236}">
                <a16:creationId xmlns:a16="http://schemas.microsoft.com/office/drawing/2014/main" id="{AB7B3194-B5A6-47C5-A6EF-A870AD83D0EF}"/>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940E4F8-A736-4547-B54A-0DC0607E7887}"/>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387468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0F1A-0643-4C6B-83EA-D44EA0845E6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A2714CE-2223-45CC-976D-4CF614D21D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3DA3766-B902-4AE7-B4F5-E4FCEFF26835}"/>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5" name="Footer Placeholder 4">
            <a:extLst>
              <a:ext uri="{FF2B5EF4-FFF2-40B4-BE49-F238E27FC236}">
                <a16:creationId xmlns:a16="http://schemas.microsoft.com/office/drawing/2014/main" id="{981A43B8-43A2-480F-97D2-C2635FC7A7C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206CE7C-F989-4747-993F-CFB8D93C70D2}"/>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162398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C899-8F1B-4552-BA76-F18F6070F955}"/>
              </a:ext>
            </a:extLst>
          </p:cNvPr>
          <p:cNvSpPr>
            <a:spLocks noGrp="1"/>
          </p:cNvSpPr>
          <p:nvPr>
            <p:ph type="title"/>
          </p:nvPr>
        </p:nvSpPr>
        <p:spPr>
          <a:xfrm>
            <a:off x="1031875" y="2665413"/>
            <a:ext cx="13039725" cy="4448175"/>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863F5B6-1853-439C-8F2F-8D3754A1AC30}"/>
              </a:ext>
            </a:extLst>
          </p:cNvPr>
          <p:cNvSpPr>
            <a:spLocks noGrp="1"/>
          </p:cNvSpPr>
          <p:nvPr>
            <p:ph type="body" idx="1"/>
          </p:nvPr>
        </p:nvSpPr>
        <p:spPr>
          <a:xfrm>
            <a:off x="1031875" y="7154863"/>
            <a:ext cx="13039725"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430208-021A-4766-8FF0-CDEF3F28A308}"/>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5" name="Footer Placeholder 4">
            <a:extLst>
              <a:ext uri="{FF2B5EF4-FFF2-40B4-BE49-F238E27FC236}">
                <a16:creationId xmlns:a16="http://schemas.microsoft.com/office/drawing/2014/main" id="{591D7DBE-F486-41F0-852D-6C11BA223E40}"/>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657C0B72-AB5C-43A3-959A-3C60FC6EEB75}"/>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326372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5330-A0A3-4BBA-8778-06AA6F36B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467F445-0DCE-431B-B832-9D35BB01F3B2}"/>
              </a:ext>
            </a:extLst>
          </p:cNvPr>
          <p:cNvSpPr>
            <a:spLocks noGrp="1"/>
          </p:cNvSpPr>
          <p:nvPr>
            <p:ph sz="half" idx="1"/>
          </p:nvPr>
        </p:nvSpPr>
        <p:spPr>
          <a:xfrm>
            <a:off x="1039813" y="2846388"/>
            <a:ext cx="6443662"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C0EBF70-4080-4B1F-9B63-0995B193DC6C}"/>
              </a:ext>
            </a:extLst>
          </p:cNvPr>
          <p:cNvSpPr>
            <a:spLocks noGrp="1"/>
          </p:cNvSpPr>
          <p:nvPr>
            <p:ph sz="half" idx="2"/>
          </p:nvPr>
        </p:nvSpPr>
        <p:spPr>
          <a:xfrm>
            <a:off x="7635875" y="2846388"/>
            <a:ext cx="6443663"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5DB041C-DAE5-47CD-B7B1-3159F3E3E988}"/>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6" name="Footer Placeholder 5">
            <a:extLst>
              <a:ext uri="{FF2B5EF4-FFF2-40B4-BE49-F238E27FC236}">
                <a16:creationId xmlns:a16="http://schemas.microsoft.com/office/drawing/2014/main" id="{728FD338-16F8-4A50-9B81-F07AAE24DBC6}"/>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A3031978-0C0F-4682-8ECE-7E86A7CD3AB1}"/>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221167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FA6A-7AF3-4F2B-AD06-99008390BE83}"/>
              </a:ext>
            </a:extLst>
          </p:cNvPr>
          <p:cNvSpPr>
            <a:spLocks noGrp="1"/>
          </p:cNvSpPr>
          <p:nvPr>
            <p:ph type="title"/>
          </p:nvPr>
        </p:nvSpPr>
        <p:spPr>
          <a:xfrm>
            <a:off x="1041400" y="569913"/>
            <a:ext cx="13039725" cy="2065337"/>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E026A20-3EE1-4AD8-9C04-E0D52C9E4861}"/>
              </a:ext>
            </a:extLst>
          </p:cNvPr>
          <p:cNvSpPr>
            <a:spLocks noGrp="1"/>
          </p:cNvSpPr>
          <p:nvPr>
            <p:ph type="body" idx="1"/>
          </p:nvPr>
        </p:nvSpPr>
        <p:spPr>
          <a:xfrm>
            <a:off x="1041400" y="2620963"/>
            <a:ext cx="6396038"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19C47-3E73-446D-A701-FC460B0D5E20}"/>
              </a:ext>
            </a:extLst>
          </p:cNvPr>
          <p:cNvSpPr>
            <a:spLocks noGrp="1"/>
          </p:cNvSpPr>
          <p:nvPr>
            <p:ph sz="half" idx="2"/>
          </p:nvPr>
        </p:nvSpPr>
        <p:spPr>
          <a:xfrm>
            <a:off x="1041400" y="3905250"/>
            <a:ext cx="6396038"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FDFC8CA-E30C-4184-97AA-C9DE969FD53D}"/>
              </a:ext>
            </a:extLst>
          </p:cNvPr>
          <p:cNvSpPr>
            <a:spLocks noGrp="1"/>
          </p:cNvSpPr>
          <p:nvPr>
            <p:ph type="body" sz="quarter" idx="3"/>
          </p:nvPr>
        </p:nvSpPr>
        <p:spPr>
          <a:xfrm>
            <a:off x="7654925" y="2620963"/>
            <a:ext cx="64262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13712-4434-4AE4-B44E-71F4355A59D0}"/>
              </a:ext>
            </a:extLst>
          </p:cNvPr>
          <p:cNvSpPr>
            <a:spLocks noGrp="1"/>
          </p:cNvSpPr>
          <p:nvPr>
            <p:ph sz="quarter" idx="4"/>
          </p:nvPr>
        </p:nvSpPr>
        <p:spPr>
          <a:xfrm>
            <a:off x="7654925" y="3905250"/>
            <a:ext cx="64262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2980A2B-3836-4FDA-803F-7C342D1A33EA}"/>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8" name="Footer Placeholder 7">
            <a:extLst>
              <a:ext uri="{FF2B5EF4-FFF2-40B4-BE49-F238E27FC236}">
                <a16:creationId xmlns:a16="http://schemas.microsoft.com/office/drawing/2014/main" id="{626B1453-DE1E-44EC-9BED-1205E16E91B4}"/>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4647E305-C9D4-4696-86B3-2FBE25B60E53}"/>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3154384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1AB0-F710-4B16-8D5C-D5C4F81D555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C3F24C1-2364-4939-96F0-9DF4236D198F}"/>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4" name="Footer Placeholder 3">
            <a:extLst>
              <a:ext uri="{FF2B5EF4-FFF2-40B4-BE49-F238E27FC236}">
                <a16:creationId xmlns:a16="http://schemas.microsoft.com/office/drawing/2014/main" id="{4EEE799F-5E01-42E7-9917-2B73B1F84DFE}"/>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A37520BE-BADE-4C13-84E0-1D8E511D425C}"/>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3417016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1C04A-B259-4A26-ADBE-1DCC6897C266}"/>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3" name="Footer Placeholder 2">
            <a:extLst>
              <a:ext uri="{FF2B5EF4-FFF2-40B4-BE49-F238E27FC236}">
                <a16:creationId xmlns:a16="http://schemas.microsoft.com/office/drawing/2014/main" id="{F2B19D11-3173-4F1B-A303-30D7198F268F}"/>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2A5A75CF-1EF9-4C70-9966-152D35CAFBF4}"/>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101519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18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776A-FCD9-4BE2-B860-CC30FB65FD82}"/>
              </a:ext>
            </a:extLst>
          </p:cNvPr>
          <p:cNvSpPr>
            <a:spLocks noGrp="1"/>
          </p:cNvSpPr>
          <p:nvPr>
            <p:ph type="title"/>
          </p:nvPr>
        </p:nvSpPr>
        <p:spPr>
          <a:xfrm>
            <a:off x="1041400" y="712788"/>
            <a:ext cx="4876800" cy="249555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4A5463F-3406-4C6B-8766-DA5C31BD670F}"/>
              </a:ext>
            </a:extLst>
          </p:cNvPr>
          <p:cNvSpPr>
            <a:spLocks noGrp="1"/>
          </p:cNvSpPr>
          <p:nvPr>
            <p:ph idx="1"/>
          </p:nvPr>
        </p:nvSpPr>
        <p:spPr>
          <a:xfrm>
            <a:off x="6427788" y="1539875"/>
            <a:ext cx="7653337"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B11C9EF-2050-4A60-9517-213CB701457B}"/>
              </a:ext>
            </a:extLst>
          </p:cNvPr>
          <p:cNvSpPr>
            <a:spLocks noGrp="1"/>
          </p:cNvSpPr>
          <p:nvPr>
            <p:ph type="body" sz="half" idx="2"/>
          </p:nvPr>
        </p:nvSpPr>
        <p:spPr>
          <a:xfrm>
            <a:off x="1041400" y="3208338"/>
            <a:ext cx="48768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936C1-4099-4D1B-B539-A6D3D1DC2504}"/>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6" name="Footer Placeholder 5">
            <a:extLst>
              <a:ext uri="{FF2B5EF4-FFF2-40B4-BE49-F238E27FC236}">
                <a16:creationId xmlns:a16="http://schemas.microsoft.com/office/drawing/2014/main" id="{066421AB-8B3E-4098-940F-A02BA8AF22C5}"/>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716FCF8-C1E3-4B0B-805D-765625AC41F5}"/>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23253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BB28-88A3-4389-8118-38146F3FD4D9}"/>
              </a:ext>
            </a:extLst>
          </p:cNvPr>
          <p:cNvSpPr>
            <a:spLocks noGrp="1"/>
          </p:cNvSpPr>
          <p:nvPr>
            <p:ph type="title"/>
          </p:nvPr>
        </p:nvSpPr>
        <p:spPr>
          <a:xfrm>
            <a:off x="1041400" y="712788"/>
            <a:ext cx="4876800" cy="249555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86CC9CF-A974-4970-90F5-40D714D9C153}"/>
              </a:ext>
            </a:extLst>
          </p:cNvPr>
          <p:cNvSpPr>
            <a:spLocks noGrp="1"/>
          </p:cNvSpPr>
          <p:nvPr>
            <p:ph type="pic" idx="1"/>
          </p:nvPr>
        </p:nvSpPr>
        <p:spPr>
          <a:xfrm>
            <a:off x="6427788" y="1539875"/>
            <a:ext cx="7653337"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6C1B3444-BB1D-4F7C-8255-A4E4A58D8A43}"/>
              </a:ext>
            </a:extLst>
          </p:cNvPr>
          <p:cNvSpPr>
            <a:spLocks noGrp="1"/>
          </p:cNvSpPr>
          <p:nvPr>
            <p:ph type="body" sz="half" idx="2"/>
          </p:nvPr>
        </p:nvSpPr>
        <p:spPr>
          <a:xfrm>
            <a:off x="1041400" y="3208338"/>
            <a:ext cx="48768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A6DC5-8009-4455-9FE6-70185DBB05A5}"/>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6" name="Footer Placeholder 5">
            <a:extLst>
              <a:ext uri="{FF2B5EF4-FFF2-40B4-BE49-F238E27FC236}">
                <a16:creationId xmlns:a16="http://schemas.microsoft.com/office/drawing/2014/main" id="{412EB51F-BB00-428A-A74D-DED932894E8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8BB99507-69D4-4B9F-8CF1-AE36C95E18E1}"/>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4047587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DA7D-8AD1-46D8-A00C-3BBB20CF928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906B1A4-705C-47E8-A170-FCACC72CFA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65603E5-1043-481F-8E41-604074C3E85E}"/>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5" name="Footer Placeholder 4">
            <a:extLst>
              <a:ext uri="{FF2B5EF4-FFF2-40B4-BE49-F238E27FC236}">
                <a16:creationId xmlns:a16="http://schemas.microsoft.com/office/drawing/2014/main" id="{F25E7C83-8A8B-437D-816C-45A5623E6B60}"/>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162D6EF5-F3B9-4E23-89FB-6AC376EE9863}"/>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333622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90180A-8D3D-4035-BA71-762C7CC8F55B}"/>
              </a:ext>
            </a:extLst>
          </p:cNvPr>
          <p:cNvSpPr>
            <a:spLocks noGrp="1"/>
          </p:cNvSpPr>
          <p:nvPr>
            <p:ph type="title" orient="vert"/>
          </p:nvPr>
        </p:nvSpPr>
        <p:spPr>
          <a:xfrm>
            <a:off x="10820400" y="569913"/>
            <a:ext cx="3259138" cy="9059862"/>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9A6B7A2-E3D6-4DCF-9F4A-8FD572B9B13B}"/>
              </a:ext>
            </a:extLst>
          </p:cNvPr>
          <p:cNvSpPr>
            <a:spLocks noGrp="1"/>
          </p:cNvSpPr>
          <p:nvPr>
            <p:ph type="body" orient="vert" idx="1"/>
          </p:nvPr>
        </p:nvSpPr>
        <p:spPr>
          <a:xfrm>
            <a:off x="1039813" y="569913"/>
            <a:ext cx="9628187" cy="9059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9DE0F23-A188-4E9B-820D-43CB10D5E20C}"/>
              </a:ext>
            </a:extLst>
          </p:cNvPr>
          <p:cNvSpPr>
            <a:spLocks noGrp="1"/>
          </p:cNvSpPr>
          <p:nvPr>
            <p:ph type="dt" sz="half" idx="10"/>
          </p:nvPr>
        </p:nvSpPr>
        <p:spPr/>
        <p:txBody>
          <a:bodyPr/>
          <a:lstStyle/>
          <a:p>
            <a:fld id="{68F1563A-5EDC-4DBA-9D65-1919F0388977}" type="datetimeFigureOut">
              <a:rPr lang="en-NZ" smtClean="0"/>
              <a:t>23/11/2021</a:t>
            </a:fld>
            <a:endParaRPr lang="en-NZ" dirty="0"/>
          </a:p>
        </p:txBody>
      </p:sp>
      <p:sp>
        <p:nvSpPr>
          <p:cNvPr id="5" name="Footer Placeholder 4">
            <a:extLst>
              <a:ext uri="{FF2B5EF4-FFF2-40B4-BE49-F238E27FC236}">
                <a16:creationId xmlns:a16="http://schemas.microsoft.com/office/drawing/2014/main" id="{DE2F0498-7E8B-47E0-A0F1-A8C33D9D2A2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3E50EF78-FB33-4AC8-A607-211AAB81D8A0}"/>
              </a:ext>
            </a:extLst>
          </p:cNvPr>
          <p:cNvSpPr>
            <a:spLocks noGrp="1"/>
          </p:cNvSpPr>
          <p:nvPr>
            <p:ph type="sldNum" sz="quarter" idx="12"/>
          </p:nvPr>
        </p:nvSpPr>
        <p:spPr/>
        <p:txBody>
          <a:bodyPr/>
          <a:lstStyle/>
          <a:p>
            <a:fld id="{AA25BA4E-986F-4665-B43D-429C68E7EB44}" type="slidenum">
              <a:rPr lang="en-NZ" smtClean="0"/>
              <a:t>‹#›</a:t>
            </a:fld>
            <a:endParaRPr lang="en-NZ" dirty="0"/>
          </a:p>
        </p:txBody>
      </p:sp>
    </p:spTree>
    <p:extLst>
      <p:ext uri="{BB962C8B-B14F-4D97-AF65-F5344CB8AC3E}">
        <p14:creationId xmlns:p14="http://schemas.microsoft.com/office/powerpoint/2010/main" val="2399235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8BD6-37FC-42B2-BF9A-863687EA6788}"/>
              </a:ext>
            </a:extLst>
          </p:cNvPr>
          <p:cNvSpPr>
            <a:spLocks noGrp="1"/>
          </p:cNvSpPr>
          <p:nvPr>
            <p:ph type="ctrTitle"/>
          </p:nvPr>
        </p:nvSpPr>
        <p:spPr>
          <a:xfrm>
            <a:off x="1890713" y="1749425"/>
            <a:ext cx="11339512" cy="3722688"/>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47A8349-4796-42E3-A719-BB4553BBA748}"/>
              </a:ext>
            </a:extLst>
          </p:cNvPr>
          <p:cNvSpPr>
            <a:spLocks noGrp="1"/>
          </p:cNvSpPr>
          <p:nvPr>
            <p:ph type="subTitle" idx="1"/>
          </p:nvPr>
        </p:nvSpPr>
        <p:spPr>
          <a:xfrm>
            <a:off x="1890713" y="5614988"/>
            <a:ext cx="11339512"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D8754DE-7DB0-4D42-A8E7-9FF3B7992CDC}"/>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5" name="Footer Placeholder 4">
            <a:extLst>
              <a:ext uri="{FF2B5EF4-FFF2-40B4-BE49-F238E27FC236}">
                <a16:creationId xmlns:a16="http://schemas.microsoft.com/office/drawing/2014/main" id="{76765FBA-F936-477D-AB75-822B64B0C85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2078BDF5-534D-4A53-B376-0644C75B0DD5}"/>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3945965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5B8A-4064-48DA-9CF8-BEAD3092A79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A01E636-4971-4F70-82BB-B23F6E27A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6DD3E6C-14F8-4FE6-80BC-70AA08574492}"/>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5" name="Footer Placeholder 4">
            <a:extLst>
              <a:ext uri="{FF2B5EF4-FFF2-40B4-BE49-F238E27FC236}">
                <a16:creationId xmlns:a16="http://schemas.microsoft.com/office/drawing/2014/main" id="{53A64449-3519-4B6A-B49C-C547D6AEB2D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3DDF3199-47E4-4F2E-B97B-54CABDF25223}"/>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909967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D5ED-0C58-41D7-BF22-5C7A03A18BE5}"/>
              </a:ext>
            </a:extLst>
          </p:cNvPr>
          <p:cNvSpPr>
            <a:spLocks noGrp="1"/>
          </p:cNvSpPr>
          <p:nvPr>
            <p:ph type="title"/>
          </p:nvPr>
        </p:nvSpPr>
        <p:spPr>
          <a:xfrm>
            <a:off x="1031875" y="2665413"/>
            <a:ext cx="13039725" cy="4448175"/>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1C41F3E-FC3D-4398-939C-4699B0ADB350}"/>
              </a:ext>
            </a:extLst>
          </p:cNvPr>
          <p:cNvSpPr>
            <a:spLocks noGrp="1"/>
          </p:cNvSpPr>
          <p:nvPr>
            <p:ph type="body" idx="1"/>
          </p:nvPr>
        </p:nvSpPr>
        <p:spPr>
          <a:xfrm>
            <a:off x="1031875" y="7154863"/>
            <a:ext cx="13039725"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63052-32D5-4DED-8EA3-D1B7F9B9B909}"/>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5" name="Footer Placeholder 4">
            <a:extLst>
              <a:ext uri="{FF2B5EF4-FFF2-40B4-BE49-F238E27FC236}">
                <a16:creationId xmlns:a16="http://schemas.microsoft.com/office/drawing/2014/main" id="{480DA916-B4B0-4B5B-9F0C-584F2A4F380D}"/>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4FEA1D5-D5F4-4382-98F7-D8380BBC89C2}"/>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157474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5BD4-DA05-4DB0-97AD-6B72E57C48C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C1BFA19-3674-45C5-A7E2-03A8E93D25E1}"/>
              </a:ext>
            </a:extLst>
          </p:cNvPr>
          <p:cNvSpPr>
            <a:spLocks noGrp="1"/>
          </p:cNvSpPr>
          <p:nvPr>
            <p:ph sz="half" idx="1"/>
          </p:nvPr>
        </p:nvSpPr>
        <p:spPr>
          <a:xfrm>
            <a:off x="1039813" y="2846388"/>
            <a:ext cx="6443662"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74D9CF0-9645-40FB-B6CA-BFCE5970F2F5}"/>
              </a:ext>
            </a:extLst>
          </p:cNvPr>
          <p:cNvSpPr>
            <a:spLocks noGrp="1"/>
          </p:cNvSpPr>
          <p:nvPr>
            <p:ph sz="half" idx="2"/>
          </p:nvPr>
        </p:nvSpPr>
        <p:spPr>
          <a:xfrm>
            <a:off x="7635875" y="2846388"/>
            <a:ext cx="6443663"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4EFB1DE-605D-4F74-80F9-7788EE921C81}"/>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6" name="Footer Placeholder 5">
            <a:extLst>
              <a:ext uri="{FF2B5EF4-FFF2-40B4-BE49-F238E27FC236}">
                <a16:creationId xmlns:a16="http://schemas.microsoft.com/office/drawing/2014/main" id="{A0377220-FBB5-4915-899E-BBAF43099907}"/>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E3F1E1B1-BBA1-42C4-A05E-5780D203E864}"/>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3697333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DA50-2610-46A5-9AD5-59A4E4B23777}"/>
              </a:ext>
            </a:extLst>
          </p:cNvPr>
          <p:cNvSpPr>
            <a:spLocks noGrp="1"/>
          </p:cNvSpPr>
          <p:nvPr>
            <p:ph type="title"/>
          </p:nvPr>
        </p:nvSpPr>
        <p:spPr>
          <a:xfrm>
            <a:off x="1041400" y="569913"/>
            <a:ext cx="13039725" cy="2065337"/>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7897BBB-9FB6-4C8A-A962-4DB6AE5D7AA0}"/>
              </a:ext>
            </a:extLst>
          </p:cNvPr>
          <p:cNvSpPr>
            <a:spLocks noGrp="1"/>
          </p:cNvSpPr>
          <p:nvPr>
            <p:ph type="body" idx="1"/>
          </p:nvPr>
        </p:nvSpPr>
        <p:spPr>
          <a:xfrm>
            <a:off x="1041400" y="2620963"/>
            <a:ext cx="6396038"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A78BE-A9EF-4DEB-A635-322E619AF4B7}"/>
              </a:ext>
            </a:extLst>
          </p:cNvPr>
          <p:cNvSpPr>
            <a:spLocks noGrp="1"/>
          </p:cNvSpPr>
          <p:nvPr>
            <p:ph sz="half" idx="2"/>
          </p:nvPr>
        </p:nvSpPr>
        <p:spPr>
          <a:xfrm>
            <a:off x="1041400" y="3905250"/>
            <a:ext cx="6396038"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348DFF6-E540-4706-8E6A-38F0E5B5F7A6}"/>
              </a:ext>
            </a:extLst>
          </p:cNvPr>
          <p:cNvSpPr>
            <a:spLocks noGrp="1"/>
          </p:cNvSpPr>
          <p:nvPr>
            <p:ph type="body" sz="quarter" idx="3"/>
          </p:nvPr>
        </p:nvSpPr>
        <p:spPr>
          <a:xfrm>
            <a:off x="7654925" y="2620963"/>
            <a:ext cx="64262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48783-9004-4B5A-BE6C-F1E984AFB7B1}"/>
              </a:ext>
            </a:extLst>
          </p:cNvPr>
          <p:cNvSpPr>
            <a:spLocks noGrp="1"/>
          </p:cNvSpPr>
          <p:nvPr>
            <p:ph sz="quarter" idx="4"/>
          </p:nvPr>
        </p:nvSpPr>
        <p:spPr>
          <a:xfrm>
            <a:off x="7654925" y="3905250"/>
            <a:ext cx="64262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8B1D888-B111-4580-9C6D-10389DA723B8}"/>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8" name="Footer Placeholder 7">
            <a:extLst>
              <a:ext uri="{FF2B5EF4-FFF2-40B4-BE49-F238E27FC236}">
                <a16:creationId xmlns:a16="http://schemas.microsoft.com/office/drawing/2014/main" id="{AF9E3852-5147-4C09-A17E-E318C572642B}"/>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BD5A1DD2-5E25-4ECB-B62B-00D52B1E8C5F}"/>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291646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C45A-466E-4263-AE51-764896C667DB}"/>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32B1F9B-4323-4964-A7A0-286ECDF4970F}"/>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4" name="Footer Placeholder 3">
            <a:extLst>
              <a:ext uri="{FF2B5EF4-FFF2-40B4-BE49-F238E27FC236}">
                <a16:creationId xmlns:a16="http://schemas.microsoft.com/office/drawing/2014/main" id="{EC391BC5-1BC6-458A-A2C9-B812016C5FDB}"/>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E466748B-066F-4961-B8EF-D6568558775C}"/>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172649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Title 1">
            <a:extLst>
              <a:ext uri="{FF2B5EF4-FFF2-40B4-BE49-F238E27FC236}">
                <a16:creationId xmlns:a16="http://schemas.microsoft.com/office/drawing/2014/main" id="{61847087-640E-F648-A1AA-B8C08292EC83}"/>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D1AE584E-F588-184B-A71C-4BEE565E4D2C}"/>
              </a:ext>
            </a:extLst>
          </p:cNvPr>
          <p:cNvSpPr>
            <a:spLocks noGrp="1"/>
          </p:cNvSpPr>
          <p:nvPr>
            <p:ph type="sldNum" sz="quarter" idx="13"/>
          </p:nvPr>
        </p:nvSpPr>
        <p:spPr/>
        <p:txBody>
          <a:bodyPr/>
          <a:lstStyle/>
          <a:p>
            <a:fld id="{015476B9-F852-294A-A03D-C78501D21738}" type="slidenum">
              <a:rPr lang="en-US" smtClean="0"/>
              <a:pPr/>
              <a:t>‹#›</a:t>
            </a:fld>
            <a:endParaRPr lang="en-US" dirty="0"/>
          </a:p>
        </p:txBody>
      </p:sp>
      <p:sp>
        <p:nvSpPr>
          <p:cNvPr id="11" name="Content Placeholder 4">
            <a:extLst>
              <a:ext uri="{FF2B5EF4-FFF2-40B4-BE49-F238E27FC236}">
                <a16:creationId xmlns:a16="http://schemas.microsoft.com/office/drawing/2014/main" id="{CC445FAD-3C08-FF4F-B8D8-2000B0AA7BEE}"/>
              </a:ext>
            </a:extLst>
          </p:cNvPr>
          <p:cNvSpPr>
            <a:spLocks noGrp="1"/>
          </p:cNvSpPr>
          <p:nvPr>
            <p:ph sz="quarter" idx="11"/>
          </p:nvPr>
        </p:nvSpPr>
        <p:spPr>
          <a:xfrm>
            <a:off x="202490" y="747123"/>
            <a:ext cx="6942893"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4">
            <a:extLst>
              <a:ext uri="{FF2B5EF4-FFF2-40B4-BE49-F238E27FC236}">
                <a16:creationId xmlns:a16="http://schemas.microsoft.com/office/drawing/2014/main" id="{028F7B22-0C60-3346-B9C3-0084B7F43705}"/>
              </a:ext>
            </a:extLst>
          </p:cNvPr>
          <p:cNvSpPr>
            <a:spLocks noGrp="1"/>
          </p:cNvSpPr>
          <p:nvPr>
            <p:ph sz="quarter" idx="14"/>
          </p:nvPr>
        </p:nvSpPr>
        <p:spPr>
          <a:xfrm>
            <a:off x="7334810" y="747123"/>
            <a:ext cx="6942893"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5570375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40CA4-30C8-44B2-877D-6EEF11ADC37D}"/>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3" name="Footer Placeholder 2">
            <a:extLst>
              <a:ext uri="{FF2B5EF4-FFF2-40B4-BE49-F238E27FC236}">
                <a16:creationId xmlns:a16="http://schemas.microsoft.com/office/drawing/2014/main" id="{228D1B35-2A82-49BD-8965-62DC1100B248}"/>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4402D1A6-E8D9-48E5-B8FD-9DC199C512BE}"/>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3146773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7D37-C4B4-44E6-AE67-FA8BDE27D00A}"/>
              </a:ext>
            </a:extLst>
          </p:cNvPr>
          <p:cNvSpPr>
            <a:spLocks noGrp="1"/>
          </p:cNvSpPr>
          <p:nvPr>
            <p:ph type="title"/>
          </p:nvPr>
        </p:nvSpPr>
        <p:spPr>
          <a:xfrm>
            <a:off x="1041400" y="712788"/>
            <a:ext cx="4876800" cy="249555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9DAF5EF-1C8F-42D3-8E41-22B56E4E2995}"/>
              </a:ext>
            </a:extLst>
          </p:cNvPr>
          <p:cNvSpPr>
            <a:spLocks noGrp="1"/>
          </p:cNvSpPr>
          <p:nvPr>
            <p:ph idx="1"/>
          </p:nvPr>
        </p:nvSpPr>
        <p:spPr>
          <a:xfrm>
            <a:off x="6427788" y="1539875"/>
            <a:ext cx="7653337"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85F69D5-0A82-496F-9D2D-71BDD43FE17D}"/>
              </a:ext>
            </a:extLst>
          </p:cNvPr>
          <p:cNvSpPr>
            <a:spLocks noGrp="1"/>
          </p:cNvSpPr>
          <p:nvPr>
            <p:ph type="body" sz="half" idx="2"/>
          </p:nvPr>
        </p:nvSpPr>
        <p:spPr>
          <a:xfrm>
            <a:off x="1041400" y="3208338"/>
            <a:ext cx="48768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DBBEC-6F11-4697-83B2-839C2BC35142}"/>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6" name="Footer Placeholder 5">
            <a:extLst>
              <a:ext uri="{FF2B5EF4-FFF2-40B4-BE49-F238E27FC236}">
                <a16:creationId xmlns:a16="http://schemas.microsoft.com/office/drawing/2014/main" id="{83BCB3E8-E2DB-4C1D-AA0B-D708311602DE}"/>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30F40864-DD5A-4108-A214-14F8CFE7E04C}"/>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2494764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7457-6DCE-499F-A986-EC51BD96E148}"/>
              </a:ext>
            </a:extLst>
          </p:cNvPr>
          <p:cNvSpPr>
            <a:spLocks noGrp="1"/>
          </p:cNvSpPr>
          <p:nvPr>
            <p:ph type="title"/>
          </p:nvPr>
        </p:nvSpPr>
        <p:spPr>
          <a:xfrm>
            <a:off x="1041400" y="712788"/>
            <a:ext cx="4876800" cy="249555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543309F-2C4B-448F-B95A-B97DA2AE519D}"/>
              </a:ext>
            </a:extLst>
          </p:cNvPr>
          <p:cNvSpPr>
            <a:spLocks noGrp="1"/>
          </p:cNvSpPr>
          <p:nvPr>
            <p:ph type="pic" idx="1"/>
          </p:nvPr>
        </p:nvSpPr>
        <p:spPr>
          <a:xfrm>
            <a:off x="6427788" y="1539875"/>
            <a:ext cx="7653337"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77AD0DE9-B707-4541-9AF0-C7D17B7C7F13}"/>
              </a:ext>
            </a:extLst>
          </p:cNvPr>
          <p:cNvSpPr>
            <a:spLocks noGrp="1"/>
          </p:cNvSpPr>
          <p:nvPr>
            <p:ph type="body" sz="half" idx="2"/>
          </p:nvPr>
        </p:nvSpPr>
        <p:spPr>
          <a:xfrm>
            <a:off x="1041400" y="3208338"/>
            <a:ext cx="48768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AB615-473B-4B79-A169-97E1A10E23F5}"/>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6" name="Footer Placeholder 5">
            <a:extLst>
              <a:ext uri="{FF2B5EF4-FFF2-40B4-BE49-F238E27FC236}">
                <a16:creationId xmlns:a16="http://schemas.microsoft.com/office/drawing/2014/main" id="{F6C1764C-6302-4C0E-9065-37D32C6283DF}"/>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1C21E33D-FF80-4D20-B460-E1A3561745E9}"/>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4016382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29DE-05E9-402C-BFF6-B5B6A16997A5}"/>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3AC246C-6367-4132-91A5-0EA3681A41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183724C-70FA-4F8E-8436-7211DBEA2ADC}"/>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5" name="Footer Placeholder 4">
            <a:extLst>
              <a:ext uri="{FF2B5EF4-FFF2-40B4-BE49-F238E27FC236}">
                <a16:creationId xmlns:a16="http://schemas.microsoft.com/office/drawing/2014/main" id="{FD2E1C30-905B-444C-8E0F-F6FF9A09B42C}"/>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49984FB-53E3-4099-A51D-580ACB9D97C9}"/>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2075009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DE459-EF28-48B5-A054-0A551E640354}"/>
              </a:ext>
            </a:extLst>
          </p:cNvPr>
          <p:cNvSpPr>
            <a:spLocks noGrp="1"/>
          </p:cNvSpPr>
          <p:nvPr>
            <p:ph type="title" orient="vert"/>
          </p:nvPr>
        </p:nvSpPr>
        <p:spPr>
          <a:xfrm>
            <a:off x="10820400" y="569913"/>
            <a:ext cx="3259138" cy="9059862"/>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3EFE514-55DB-4EBB-B4A7-CE3DBEA8B1EB}"/>
              </a:ext>
            </a:extLst>
          </p:cNvPr>
          <p:cNvSpPr>
            <a:spLocks noGrp="1"/>
          </p:cNvSpPr>
          <p:nvPr>
            <p:ph type="body" orient="vert" idx="1"/>
          </p:nvPr>
        </p:nvSpPr>
        <p:spPr>
          <a:xfrm>
            <a:off x="1039813" y="569913"/>
            <a:ext cx="9628187" cy="9059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5BAAE50-A03E-41A1-9AC5-4E38A34BB6C9}"/>
              </a:ext>
            </a:extLst>
          </p:cNvPr>
          <p:cNvSpPr>
            <a:spLocks noGrp="1"/>
          </p:cNvSpPr>
          <p:nvPr>
            <p:ph type="dt" sz="half" idx="10"/>
          </p:nvPr>
        </p:nvSpPr>
        <p:spPr/>
        <p:txBody>
          <a:bodyPr/>
          <a:lstStyle/>
          <a:p>
            <a:fld id="{2C8AD59D-1886-4A7D-926E-15D06A22268A}" type="datetimeFigureOut">
              <a:rPr lang="en-NZ" smtClean="0"/>
              <a:t>23/11/2021</a:t>
            </a:fld>
            <a:endParaRPr lang="en-NZ" dirty="0"/>
          </a:p>
        </p:txBody>
      </p:sp>
      <p:sp>
        <p:nvSpPr>
          <p:cNvPr id="5" name="Footer Placeholder 4">
            <a:extLst>
              <a:ext uri="{FF2B5EF4-FFF2-40B4-BE49-F238E27FC236}">
                <a16:creationId xmlns:a16="http://schemas.microsoft.com/office/drawing/2014/main" id="{73B6D30E-5424-4F63-B116-4A40F7376F28}"/>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391049AA-0B70-4D22-A608-4DC05B3E5425}"/>
              </a:ext>
            </a:extLst>
          </p:cNvPr>
          <p:cNvSpPr>
            <a:spLocks noGrp="1"/>
          </p:cNvSpPr>
          <p:nvPr>
            <p:ph type="sldNum" sz="quarter" idx="12"/>
          </p:nvPr>
        </p:nvSpPr>
        <p:spPr/>
        <p:txBody>
          <a:bodyPr/>
          <a:lstStyle/>
          <a:p>
            <a:fld id="{1C333246-3D3C-4E53-B7DD-256490DCFE49}" type="slidenum">
              <a:rPr lang="en-NZ" smtClean="0"/>
              <a:t>‹#›</a:t>
            </a:fld>
            <a:endParaRPr lang="en-NZ" dirty="0"/>
          </a:p>
        </p:txBody>
      </p:sp>
    </p:spTree>
    <p:extLst>
      <p:ext uri="{BB962C8B-B14F-4D97-AF65-F5344CB8AC3E}">
        <p14:creationId xmlns:p14="http://schemas.microsoft.com/office/powerpoint/2010/main" val="1161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Title 1">
            <a:extLst>
              <a:ext uri="{FF2B5EF4-FFF2-40B4-BE49-F238E27FC236}">
                <a16:creationId xmlns:a16="http://schemas.microsoft.com/office/drawing/2014/main" id="{44C54164-007A-CD42-9373-D1937B36FEE1}"/>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EA761996-A57A-8949-A201-557C46E034C8}"/>
              </a:ext>
            </a:extLst>
          </p:cNvPr>
          <p:cNvSpPr>
            <a:spLocks noGrp="1"/>
          </p:cNvSpPr>
          <p:nvPr>
            <p:ph type="sldNum" sz="quarter" idx="10"/>
          </p:nvPr>
        </p:nvSpPr>
        <p:spPr/>
        <p:txBody>
          <a:bodyPr/>
          <a:lstStyle/>
          <a:p>
            <a:fld id="{015476B9-F852-294A-A03D-C78501D21738}" type="slidenum">
              <a:rPr lang="en-US" smtClean="0"/>
              <a:pPr/>
              <a:t>‹#›</a:t>
            </a:fld>
            <a:endParaRPr lang="en-US" dirty="0"/>
          </a:p>
        </p:txBody>
      </p:sp>
      <p:sp>
        <p:nvSpPr>
          <p:cNvPr id="8" name="Content Placeholder 4">
            <a:extLst>
              <a:ext uri="{FF2B5EF4-FFF2-40B4-BE49-F238E27FC236}">
                <a16:creationId xmlns:a16="http://schemas.microsoft.com/office/drawing/2014/main" id="{D40CE032-BDF0-9D4D-B6C5-FE386CB52953}"/>
              </a:ext>
            </a:extLst>
          </p:cNvPr>
          <p:cNvSpPr>
            <a:spLocks noGrp="1"/>
          </p:cNvSpPr>
          <p:nvPr>
            <p:ph sz="quarter" idx="11"/>
          </p:nvPr>
        </p:nvSpPr>
        <p:spPr>
          <a:xfrm>
            <a:off x="202490"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4">
            <a:extLst>
              <a:ext uri="{FF2B5EF4-FFF2-40B4-BE49-F238E27FC236}">
                <a16:creationId xmlns:a16="http://schemas.microsoft.com/office/drawing/2014/main" id="{B930CE05-EDDE-564A-8372-A0B4B2136FE0}"/>
              </a:ext>
            </a:extLst>
          </p:cNvPr>
          <p:cNvSpPr>
            <a:spLocks noGrp="1"/>
          </p:cNvSpPr>
          <p:nvPr>
            <p:ph sz="quarter" idx="13"/>
          </p:nvPr>
        </p:nvSpPr>
        <p:spPr>
          <a:xfrm>
            <a:off x="4962975"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4">
            <a:extLst>
              <a:ext uri="{FF2B5EF4-FFF2-40B4-BE49-F238E27FC236}">
                <a16:creationId xmlns:a16="http://schemas.microsoft.com/office/drawing/2014/main" id="{0248A260-58F0-DA43-873A-157AF58533B9}"/>
              </a:ext>
            </a:extLst>
          </p:cNvPr>
          <p:cNvSpPr>
            <a:spLocks noGrp="1"/>
          </p:cNvSpPr>
          <p:nvPr>
            <p:ph sz="quarter" idx="14"/>
          </p:nvPr>
        </p:nvSpPr>
        <p:spPr>
          <a:xfrm>
            <a:off x="9723460"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288473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 orang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Title 1">
            <a:extLst>
              <a:ext uri="{FF2B5EF4-FFF2-40B4-BE49-F238E27FC236}">
                <a16:creationId xmlns:a16="http://schemas.microsoft.com/office/drawing/2014/main" id="{877FFD48-83D2-624E-B032-39576F7A8F58}"/>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C3F60822-C149-F740-9ED9-31614684C230}"/>
              </a:ext>
            </a:extLst>
          </p:cNvPr>
          <p:cNvSpPr>
            <a:spLocks noGrp="1"/>
          </p:cNvSpPr>
          <p:nvPr>
            <p:ph type="sldNum" sz="quarter" idx="10"/>
          </p:nvPr>
        </p:nvSpPr>
        <p:spPr/>
        <p:txBody>
          <a:bodyPr/>
          <a:lstStyle/>
          <a:p>
            <a:fld id="{015476B9-F852-294A-A03D-C78501D21738}" type="slidenum">
              <a:rPr lang="en-US" smtClean="0"/>
              <a:pPr/>
              <a:t>‹#›</a:t>
            </a:fld>
            <a:endParaRPr lang="en-US" dirty="0"/>
          </a:p>
        </p:txBody>
      </p:sp>
      <p:sp>
        <p:nvSpPr>
          <p:cNvPr id="21" name="Content Placeholder 4">
            <a:extLst>
              <a:ext uri="{FF2B5EF4-FFF2-40B4-BE49-F238E27FC236}">
                <a16:creationId xmlns:a16="http://schemas.microsoft.com/office/drawing/2014/main" id="{04E6E0BB-1887-6A40-8648-27F0C435DE15}"/>
              </a:ext>
            </a:extLst>
          </p:cNvPr>
          <p:cNvSpPr>
            <a:spLocks noGrp="1"/>
          </p:cNvSpPr>
          <p:nvPr>
            <p:ph sz="quarter" idx="11"/>
          </p:nvPr>
        </p:nvSpPr>
        <p:spPr>
          <a:xfrm>
            <a:off x="202490"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4">
            <a:extLst>
              <a:ext uri="{FF2B5EF4-FFF2-40B4-BE49-F238E27FC236}">
                <a16:creationId xmlns:a16="http://schemas.microsoft.com/office/drawing/2014/main" id="{AE78D797-ECA0-3941-838C-8F0D2D10920B}"/>
              </a:ext>
            </a:extLst>
          </p:cNvPr>
          <p:cNvSpPr>
            <a:spLocks noGrp="1"/>
          </p:cNvSpPr>
          <p:nvPr>
            <p:ph sz="quarter" idx="12"/>
          </p:nvPr>
        </p:nvSpPr>
        <p:spPr>
          <a:xfrm>
            <a:off x="9723461" y="747123"/>
            <a:ext cx="4549410" cy="9690125"/>
          </a:xfrm>
          <a:solidFill>
            <a:srgbClr val="FEEAD4"/>
          </a:solidFill>
        </p:spPr>
        <p:txBody>
          <a:bodyPr/>
          <a:lstStyle>
            <a:lvl2pPr marL="0" indent="0">
              <a:buClr>
                <a:srgbClr val="E8731B"/>
              </a:buClr>
              <a:buFont typeface="Arial" panose="020B0604020202020204" pitchFamily="34" charset="0"/>
              <a:buNone/>
              <a:defRPr/>
            </a:lvl2pPr>
            <a:lvl4pPr marL="0" indent="0">
              <a:buClr>
                <a:srgbClr val="E8731B"/>
              </a:buClr>
              <a:buFont typeface="Arial" panose="020B0604020202020204" pitchFamily="34" charset="0"/>
              <a:buNone/>
              <a:defRPr>
                <a:solidFill>
                  <a:srgbClr val="E8731B"/>
                </a:solidFill>
              </a:defRPr>
            </a:lvl4pPr>
            <a:lvl5pPr marL="0" indent="0">
              <a:buClr>
                <a:srgbClr val="E8731B"/>
              </a:buClr>
              <a:buFont typeface="Arial" panose="020B0604020202020204" pitchFamily="34" charse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4">
            <a:extLst>
              <a:ext uri="{FF2B5EF4-FFF2-40B4-BE49-F238E27FC236}">
                <a16:creationId xmlns:a16="http://schemas.microsoft.com/office/drawing/2014/main" id="{01013726-EAE6-8446-B58A-B2C9259A2F6C}"/>
              </a:ext>
            </a:extLst>
          </p:cNvPr>
          <p:cNvSpPr>
            <a:spLocks noGrp="1"/>
          </p:cNvSpPr>
          <p:nvPr>
            <p:ph sz="quarter" idx="13"/>
          </p:nvPr>
        </p:nvSpPr>
        <p:spPr>
          <a:xfrm>
            <a:off x="4962975"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858383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 teal">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8" name="Content Placeholder 4">
            <a:extLst>
              <a:ext uri="{FF2B5EF4-FFF2-40B4-BE49-F238E27FC236}">
                <a16:creationId xmlns:a16="http://schemas.microsoft.com/office/drawing/2014/main" id="{70FA48CD-CCBC-D240-8095-37C8EB548538}"/>
              </a:ext>
            </a:extLst>
          </p:cNvPr>
          <p:cNvSpPr>
            <a:spLocks noGrp="1"/>
          </p:cNvSpPr>
          <p:nvPr>
            <p:ph sz="quarter" idx="11"/>
          </p:nvPr>
        </p:nvSpPr>
        <p:spPr>
          <a:xfrm>
            <a:off x="202490"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4">
            <a:extLst>
              <a:ext uri="{FF2B5EF4-FFF2-40B4-BE49-F238E27FC236}">
                <a16:creationId xmlns:a16="http://schemas.microsoft.com/office/drawing/2014/main" id="{4F4A2BB7-51EE-0B42-9B26-FC487CBB6AF5}"/>
              </a:ext>
            </a:extLst>
          </p:cNvPr>
          <p:cNvSpPr>
            <a:spLocks noGrp="1"/>
          </p:cNvSpPr>
          <p:nvPr>
            <p:ph sz="quarter" idx="12"/>
          </p:nvPr>
        </p:nvSpPr>
        <p:spPr>
          <a:xfrm>
            <a:off x="9723461" y="747123"/>
            <a:ext cx="4549410" cy="9690125"/>
          </a:xfrm>
          <a:solidFill>
            <a:srgbClr val="E0EFF1"/>
          </a:solidFill>
        </p:spPr>
        <p:txBody>
          <a:bodyPr/>
          <a:lstStyle>
            <a:lvl2pPr marL="0" indent="0">
              <a:buClr>
                <a:srgbClr val="088D97"/>
              </a:buClr>
              <a:buFont typeface="Arial" panose="020B0604020202020204" pitchFamily="34" charset="0"/>
              <a:buNone/>
              <a:defRPr/>
            </a:lvl2pPr>
            <a:lvl4pPr marL="0" indent="0">
              <a:buClr>
                <a:srgbClr val="088D97"/>
              </a:buClr>
              <a:buFont typeface="Arial" panose="020B0604020202020204" pitchFamily="34" charset="0"/>
              <a:buNone/>
              <a:defRPr>
                <a:solidFill>
                  <a:srgbClr val="088D97"/>
                </a:solidFill>
              </a:defRPr>
            </a:lvl4pPr>
            <a:lvl5pPr marL="0" indent="0">
              <a:buClr>
                <a:srgbClr val="088D97"/>
              </a:buClr>
              <a:buFont typeface="Arial" panose="020B0604020202020204" pitchFamily="34" charse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4">
            <a:extLst>
              <a:ext uri="{FF2B5EF4-FFF2-40B4-BE49-F238E27FC236}">
                <a16:creationId xmlns:a16="http://schemas.microsoft.com/office/drawing/2014/main" id="{E4760419-D70F-5440-B9E8-C08FC98EA3FB}"/>
              </a:ext>
            </a:extLst>
          </p:cNvPr>
          <p:cNvSpPr>
            <a:spLocks noGrp="1"/>
          </p:cNvSpPr>
          <p:nvPr>
            <p:ph sz="quarter" idx="13"/>
          </p:nvPr>
        </p:nvSpPr>
        <p:spPr>
          <a:xfrm>
            <a:off x="4962975"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D2AB8096-F2A4-7546-9AF6-421261AA192F}"/>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59181D2-58FE-1A48-9966-A1631EA4834E}"/>
              </a:ext>
            </a:extLst>
          </p:cNvPr>
          <p:cNvSpPr>
            <a:spLocks noGrp="1"/>
          </p:cNvSpPr>
          <p:nvPr>
            <p:ph type="sldNum" sz="quarter" idx="14"/>
          </p:nvPr>
        </p:nvSpPr>
        <p:spPr/>
        <p:txBody>
          <a:bodyPr/>
          <a:lstStyle/>
          <a:p>
            <a:fld id="{015476B9-F852-294A-A03D-C78501D21738}" type="slidenum">
              <a:rPr lang="en-US" smtClean="0"/>
              <a:pPr/>
              <a:t>‹#›</a:t>
            </a:fld>
            <a:endParaRPr lang="en-US" dirty="0"/>
          </a:p>
        </p:txBody>
      </p:sp>
    </p:spTree>
    <p:extLst>
      <p:ext uri="{BB962C8B-B14F-4D97-AF65-F5344CB8AC3E}">
        <p14:creationId xmlns:p14="http://schemas.microsoft.com/office/powerpoint/2010/main" val="413018879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 blu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Slide Number Placeholder 1">
            <a:extLst>
              <a:ext uri="{FF2B5EF4-FFF2-40B4-BE49-F238E27FC236}">
                <a16:creationId xmlns:a16="http://schemas.microsoft.com/office/drawing/2014/main" id="{26E8E484-41F0-9E47-9DB8-E2129136407B}"/>
              </a:ext>
            </a:extLst>
          </p:cNvPr>
          <p:cNvSpPr>
            <a:spLocks noGrp="1"/>
          </p:cNvSpPr>
          <p:nvPr>
            <p:ph type="sldNum" sz="quarter" idx="10"/>
          </p:nvPr>
        </p:nvSpPr>
        <p:spPr/>
        <p:txBody>
          <a:bodyPr/>
          <a:lstStyle/>
          <a:p>
            <a:fld id="{015476B9-F852-294A-A03D-C78501D21738}" type="slidenum">
              <a:rPr lang="en-US" smtClean="0"/>
              <a:pPr/>
              <a:t>‹#›</a:t>
            </a:fld>
            <a:endParaRPr lang="en-US" dirty="0"/>
          </a:p>
        </p:txBody>
      </p:sp>
      <p:sp>
        <p:nvSpPr>
          <p:cNvPr id="4" name="Title 3">
            <a:extLst>
              <a:ext uri="{FF2B5EF4-FFF2-40B4-BE49-F238E27FC236}">
                <a16:creationId xmlns:a16="http://schemas.microsoft.com/office/drawing/2014/main" id="{61DB12B2-0031-6341-A09F-6A7008A791A8}"/>
              </a:ext>
            </a:extLst>
          </p:cNvPr>
          <p:cNvSpPr>
            <a:spLocks noGrp="1"/>
          </p:cNvSpPr>
          <p:nvPr>
            <p:ph type="title"/>
          </p:nvPr>
        </p:nvSpPr>
        <p:spPr/>
        <p:txBody>
          <a:bodyPr/>
          <a:lstStyle/>
          <a:p>
            <a:r>
              <a:rPr lang="en-GB"/>
              <a:t>Click to edit Master title style</a:t>
            </a:r>
            <a:endParaRPr lang="en-US"/>
          </a:p>
        </p:txBody>
      </p:sp>
      <p:sp>
        <p:nvSpPr>
          <p:cNvPr id="10" name="Content Placeholder 4">
            <a:extLst>
              <a:ext uri="{FF2B5EF4-FFF2-40B4-BE49-F238E27FC236}">
                <a16:creationId xmlns:a16="http://schemas.microsoft.com/office/drawing/2014/main" id="{961EE5D3-8B79-2445-AB58-B5E1B83C2823}"/>
              </a:ext>
            </a:extLst>
          </p:cNvPr>
          <p:cNvSpPr>
            <a:spLocks noGrp="1"/>
          </p:cNvSpPr>
          <p:nvPr>
            <p:ph sz="quarter" idx="11"/>
          </p:nvPr>
        </p:nvSpPr>
        <p:spPr>
          <a:xfrm>
            <a:off x="202490"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4">
            <a:extLst>
              <a:ext uri="{FF2B5EF4-FFF2-40B4-BE49-F238E27FC236}">
                <a16:creationId xmlns:a16="http://schemas.microsoft.com/office/drawing/2014/main" id="{B766AC63-D3EF-CA42-BAAB-B035FFCA5A40}"/>
              </a:ext>
            </a:extLst>
          </p:cNvPr>
          <p:cNvSpPr>
            <a:spLocks noGrp="1"/>
          </p:cNvSpPr>
          <p:nvPr>
            <p:ph sz="quarter" idx="13"/>
          </p:nvPr>
        </p:nvSpPr>
        <p:spPr>
          <a:xfrm>
            <a:off x="4962975" y="747123"/>
            <a:ext cx="4549410" cy="96901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4">
            <a:extLst>
              <a:ext uri="{FF2B5EF4-FFF2-40B4-BE49-F238E27FC236}">
                <a16:creationId xmlns:a16="http://schemas.microsoft.com/office/drawing/2014/main" id="{C5101A87-8E44-5146-B02C-A6CC7C0EC6AF}"/>
              </a:ext>
            </a:extLst>
          </p:cNvPr>
          <p:cNvSpPr>
            <a:spLocks noGrp="1"/>
          </p:cNvSpPr>
          <p:nvPr>
            <p:ph sz="quarter" idx="14"/>
          </p:nvPr>
        </p:nvSpPr>
        <p:spPr>
          <a:xfrm>
            <a:off x="9723461" y="747123"/>
            <a:ext cx="4549410" cy="9690125"/>
          </a:xfrm>
          <a:solidFill>
            <a:srgbClr val="E3EEF4"/>
          </a:solidFill>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90788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 orange notes">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Slide Number Placeholder 1">
            <a:extLst>
              <a:ext uri="{FF2B5EF4-FFF2-40B4-BE49-F238E27FC236}">
                <a16:creationId xmlns:a16="http://schemas.microsoft.com/office/drawing/2014/main" id="{87F6DE8A-090B-5C4C-825B-C51497086B87}"/>
              </a:ext>
            </a:extLst>
          </p:cNvPr>
          <p:cNvSpPr>
            <a:spLocks noGrp="1"/>
          </p:cNvSpPr>
          <p:nvPr>
            <p:ph type="sldNum" sz="quarter" idx="10"/>
          </p:nvPr>
        </p:nvSpPr>
        <p:spPr/>
        <p:txBody>
          <a:bodyPr/>
          <a:lstStyle/>
          <a:p>
            <a:fld id="{015476B9-F852-294A-A03D-C78501D21738}" type="slidenum">
              <a:rPr lang="en-US" smtClean="0"/>
              <a:pPr/>
              <a:t>‹#›</a:t>
            </a:fld>
            <a:endParaRPr lang="en-US" dirty="0"/>
          </a:p>
        </p:txBody>
      </p:sp>
      <p:sp>
        <p:nvSpPr>
          <p:cNvPr id="4" name="Title 3">
            <a:extLst>
              <a:ext uri="{FF2B5EF4-FFF2-40B4-BE49-F238E27FC236}">
                <a16:creationId xmlns:a16="http://schemas.microsoft.com/office/drawing/2014/main" id="{4EBA3EF6-6616-724A-AA77-B6791B5143E1}"/>
              </a:ext>
            </a:extLst>
          </p:cNvPr>
          <p:cNvSpPr>
            <a:spLocks noGrp="1"/>
          </p:cNvSpPr>
          <p:nvPr>
            <p:ph type="title"/>
          </p:nvPr>
        </p:nvSpPr>
        <p:spPr/>
        <p:txBody>
          <a:bodyPr/>
          <a:lstStyle/>
          <a:p>
            <a:r>
              <a:rPr lang="en-GB" dirty="0"/>
              <a:t>Click to edit Master title style</a:t>
            </a:r>
            <a:endParaRPr lang="en-US" dirty="0"/>
          </a:p>
        </p:txBody>
      </p:sp>
      <p:sp>
        <p:nvSpPr>
          <p:cNvPr id="11" name="Content Placeholder 4">
            <a:extLst>
              <a:ext uri="{FF2B5EF4-FFF2-40B4-BE49-F238E27FC236}">
                <a16:creationId xmlns:a16="http://schemas.microsoft.com/office/drawing/2014/main" id="{E0B86121-D37B-E045-A0BE-DD07A79CD2C4}"/>
              </a:ext>
            </a:extLst>
          </p:cNvPr>
          <p:cNvSpPr>
            <a:spLocks noGrp="1"/>
          </p:cNvSpPr>
          <p:nvPr>
            <p:ph sz="quarter" idx="11"/>
          </p:nvPr>
        </p:nvSpPr>
        <p:spPr>
          <a:xfrm>
            <a:off x="202490"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4">
            <a:extLst>
              <a:ext uri="{FF2B5EF4-FFF2-40B4-BE49-F238E27FC236}">
                <a16:creationId xmlns:a16="http://schemas.microsoft.com/office/drawing/2014/main" id="{93632DCC-5DF0-E44A-81BF-B7F482C45DC4}"/>
              </a:ext>
            </a:extLst>
          </p:cNvPr>
          <p:cNvSpPr>
            <a:spLocks noGrp="1"/>
          </p:cNvSpPr>
          <p:nvPr>
            <p:ph sz="quarter" idx="13"/>
          </p:nvPr>
        </p:nvSpPr>
        <p:spPr>
          <a:xfrm>
            <a:off x="4962975"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4">
            <a:extLst>
              <a:ext uri="{FF2B5EF4-FFF2-40B4-BE49-F238E27FC236}">
                <a16:creationId xmlns:a16="http://schemas.microsoft.com/office/drawing/2014/main" id="{58154082-83E5-904F-AD77-42DAB6C28D76}"/>
              </a:ext>
            </a:extLst>
          </p:cNvPr>
          <p:cNvSpPr>
            <a:spLocks noGrp="1"/>
          </p:cNvSpPr>
          <p:nvPr>
            <p:ph sz="quarter" idx="14"/>
          </p:nvPr>
        </p:nvSpPr>
        <p:spPr>
          <a:xfrm>
            <a:off x="9723461"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
            <a:extLst>
              <a:ext uri="{FF2B5EF4-FFF2-40B4-BE49-F238E27FC236}">
                <a16:creationId xmlns:a16="http://schemas.microsoft.com/office/drawing/2014/main" id="{6C425884-029C-6440-A2A4-702CFEC61617}"/>
              </a:ext>
            </a:extLst>
          </p:cNvPr>
          <p:cNvSpPr>
            <a:spLocks noGrp="1"/>
          </p:cNvSpPr>
          <p:nvPr>
            <p:ph type="body" sz="quarter" idx="18"/>
          </p:nvPr>
        </p:nvSpPr>
        <p:spPr>
          <a:xfrm>
            <a:off x="203200" y="9519070"/>
            <a:ext cx="14074312" cy="918176"/>
          </a:xfrm>
          <a:solidFill>
            <a:srgbClr val="FEEAD4"/>
          </a:solidFill>
        </p:spPr>
        <p:txBody>
          <a:bodyPr lIns="90000" tIns="90000" bIns="90000"/>
          <a:lstStyle>
            <a:lvl1pPr>
              <a:defRPr b="1">
                <a:solidFill>
                  <a:srgbClr val="E8731B"/>
                </a:solidFill>
              </a:defRPr>
            </a:lvl1pPr>
            <a:lvl2pPr marL="0" indent="0">
              <a:buClr>
                <a:srgbClr val="E8731B"/>
              </a:buClr>
              <a:buFont typeface="Arial" panose="020B0604020202020204" pitchFamily="34" charset="0"/>
              <a:buNone/>
              <a:defRPr/>
            </a:lvl2pPr>
            <a:lvl3pPr marL="474698" indent="0">
              <a:buClr>
                <a:srgbClr val="979AA0"/>
              </a:buClr>
              <a:buFont typeface="Arial" panose="020B0604020202020204" pitchFamily="34" charset="0"/>
              <a:buNone/>
              <a:defRPr sz="1225" b="0">
                <a:solidFill>
                  <a:schemeClr val="tx1"/>
                </a:solidFill>
              </a:defRPr>
            </a:lvl3pPr>
            <a:lvl4pPr marL="1241056" indent="0">
              <a:buNone/>
              <a:defRPr/>
            </a:lvl4pPr>
            <a:lvl5pPr marL="190931" indent="-190931">
              <a:buFont typeface="Arial" panose="020B0604020202020204" pitchFamily="34" charset="0"/>
              <a:buChar cha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199176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 teal notes">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CBC8C19A-945A-BA45-A299-591291662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2" name="Title 1">
            <a:extLst>
              <a:ext uri="{FF2B5EF4-FFF2-40B4-BE49-F238E27FC236}">
                <a16:creationId xmlns:a16="http://schemas.microsoft.com/office/drawing/2014/main" id="{44C54164-007A-CD42-9373-D1937B36FEE1}"/>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EA761996-A57A-8949-A201-557C46E034C8}"/>
              </a:ext>
            </a:extLst>
          </p:cNvPr>
          <p:cNvSpPr>
            <a:spLocks noGrp="1"/>
          </p:cNvSpPr>
          <p:nvPr>
            <p:ph type="sldNum" sz="quarter" idx="10"/>
          </p:nvPr>
        </p:nvSpPr>
        <p:spPr/>
        <p:txBody>
          <a:bodyPr/>
          <a:lstStyle/>
          <a:p>
            <a:fld id="{015476B9-F852-294A-A03D-C78501D21738}" type="slidenum">
              <a:rPr lang="en-US" smtClean="0"/>
              <a:pPr/>
              <a:t>‹#›</a:t>
            </a:fld>
            <a:endParaRPr lang="en-US" dirty="0"/>
          </a:p>
        </p:txBody>
      </p:sp>
      <p:sp>
        <p:nvSpPr>
          <p:cNvPr id="5" name="Content Placeholder 4">
            <a:extLst>
              <a:ext uri="{FF2B5EF4-FFF2-40B4-BE49-F238E27FC236}">
                <a16:creationId xmlns:a16="http://schemas.microsoft.com/office/drawing/2014/main" id="{7E8FC50B-48EE-264B-980A-AF259A7275FE}"/>
              </a:ext>
            </a:extLst>
          </p:cNvPr>
          <p:cNvSpPr>
            <a:spLocks noGrp="1"/>
          </p:cNvSpPr>
          <p:nvPr>
            <p:ph sz="quarter" idx="11"/>
          </p:nvPr>
        </p:nvSpPr>
        <p:spPr>
          <a:xfrm>
            <a:off x="202490"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4">
            <a:extLst>
              <a:ext uri="{FF2B5EF4-FFF2-40B4-BE49-F238E27FC236}">
                <a16:creationId xmlns:a16="http://schemas.microsoft.com/office/drawing/2014/main" id="{130EB963-34AA-0D4D-9B3E-BA069C185A15}"/>
              </a:ext>
            </a:extLst>
          </p:cNvPr>
          <p:cNvSpPr>
            <a:spLocks noGrp="1"/>
          </p:cNvSpPr>
          <p:nvPr>
            <p:ph sz="quarter" idx="13"/>
          </p:nvPr>
        </p:nvSpPr>
        <p:spPr>
          <a:xfrm>
            <a:off x="4962975"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4">
            <a:extLst>
              <a:ext uri="{FF2B5EF4-FFF2-40B4-BE49-F238E27FC236}">
                <a16:creationId xmlns:a16="http://schemas.microsoft.com/office/drawing/2014/main" id="{98D85845-6C6D-A34D-8977-623D1F4C4A33}"/>
              </a:ext>
            </a:extLst>
          </p:cNvPr>
          <p:cNvSpPr>
            <a:spLocks noGrp="1"/>
          </p:cNvSpPr>
          <p:nvPr>
            <p:ph sz="quarter" idx="14"/>
          </p:nvPr>
        </p:nvSpPr>
        <p:spPr>
          <a:xfrm>
            <a:off x="9723461" y="747121"/>
            <a:ext cx="4549410" cy="85577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2">
            <a:extLst>
              <a:ext uri="{FF2B5EF4-FFF2-40B4-BE49-F238E27FC236}">
                <a16:creationId xmlns:a16="http://schemas.microsoft.com/office/drawing/2014/main" id="{360BC2CC-26B9-4A4E-9DD7-60F082509833}"/>
              </a:ext>
            </a:extLst>
          </p:cNvPr>
          <p:cNvSpPr>
            <a:spLocks noGrp="1"/>
          </p:cNvSpPr>
          <p:nvPr>
            <p:ph type="body" sz="quarter" idx="18"/>
          </p:nvPr>
        </p:nvSpPr>
        <p:spPr>
          <a:xfrm>
            <a:off x="187366" y="9519070"/>
            <a:ext cx="14090146" cy="918176"/>
          </a:xfrm>
          <a:solidFill>
            <a:srgbClr val="E0EFF1"/>
          </a:solidFill>
        </p:spPr>
        <p:txBody>
          <a:bodyPr lIns="90000" tIns="90000" bIns="90000"/>
          <a:lstStyle>
            <a:lvl1pPr>
              <a:defRPr b="1">
                <a:solidFill>
                  <a:srgbClr val="088D97"/>
                </a:solidFill>
              </a:defRPr>
            </a:lvl1pPr>
            <a:lvl2pPr marL="0" indent="0">
              <a:buClr>
                <a:srgbClr val="088D97"/>
              </a:buClr>
              <a:buFont typeface="Arial" panose="020B0604020202020204" pitchFamily="34" charset="0"/>
              <a:buNone/>
              <a:defRPr/>
            </a:lvl2pPr>
            <a:lvl3pPr marL="474698" indent="0">
              <a:buClr>
                <a:srgbClr val="979AA0"/>
              </a:buClr>
              <a:buFont typeface="Arial" panose="020B0604020202020204" pitchFamily="34" charset="0"/>
              <a:buNone/>
              <a:defRPr sz="1225" b="0">
                <a:solidFill>
                  <a:schemeClr val="tx1"/>
                </a:solidFill>
              </a:defRPr>
            </a:lvl3pPr>
            <a:lvl4pPr marL="1241056" indent="0">
              <a:buNone/>
              <a:defRPr/>
            </a:lvl4pPr>
            <a:lvl5pPr marL="190931" indent="-190931">
              <a:buFont typeface="Arial" panose="020B0604020202020204" pitchFamily="34" charset="0"/>
              <a:buChar cha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4531913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A985133E-A640-B24B-927E-1A76B7688E90}"/>
              </a:ext>
            </a:extLst>
          </p:cNvPr>
          <p:cNvSpPr>
            <a:spLocks noGrp="1"/>
          </p:cNvSpPr>
          <p:nvPr>
            <p:ph type="title"/>
          </p:nvPr>
        </p:nvSpPr>
        <p:spPr>
          <a:xfrm>
            <a:off x="202491" y="254568"/>
            <a:ext cx="12465022" cy="399528"/>
          </a:xfrm>
          <a:prstGeom prst="rect">
            <a:avLst/>
          </a:prstGeom>
        </p:spPr>
        <p:txBody>
          <a:bodyPr vert="horz" lIns="91440" tIns="45720" rIns="91440" bIns="45720" rtlCol="0" anchor="ctr">
            <a:noAutofit/>
          </a:bodyPr>
          <a:lstStyle/>
          <a:p>
            <a:pPr marL="0" marR="0" lvl="0" indent="0" algn="l" defTabSz="827369" rtl="0" eaLnBrk="1" fontAlgn="auto" latinLnBrk="0" hangingPunct="1">
              <a:lnSpc>
                <a:spcPct val="90000"/>
              </a:lnSpc>
              <a:spcBef>
                <a:spcPts val="905"/>
              </a:spcBef>
              <a:spcAft>
                <a:spcPts val="0"/>
              </a:spcAft>
              <a:buClrTx/>
              <a:buSzTx/>
              <a:buFont typeface="Arial" panose="020B0604020202020204" pitchFamily="34" charset="0"/>
              <a:buNone/>
              <a:tabLst/>
              <a:defRPr/>
            </a:pPr>
            <a:endParaRPr lang="en-GB" dirty="0"/>
          </a:p>
        </p:txBody>
      </p:sp>
      <p:sp>
        <p:nvSpPr>
          <p:cNvPr id="8" name="Text Placeholder 7">
            <a:extLst>
              <a:ext uri="{FF2B5EF4-FFF2-40B4-BE49-F238E27FC236}">
                <a16:creationId xmlns:a16="http://schemas.microsoft.com/office/drawing/2014/main" id="{F46B92D2-B55B-D74E-832E-BEB4DBFF1FA2}"/>
              </a:ext>
            </a:extLst>
          </p:cNvPr>
          <p:cNvSpPr>
            <a:spLocks noGrp="1"/>
          </p:cNvSpPr>
          <p:nvPr>
            <p:ph type="body" idx="1"/>
          </p:nvPr>
        </p:nvSpPr>
        <p:spPr>
          <a:xfrm>
            <a:off x="202495" y="752014"/>
            <a:ext cx="14075019" cy="9685233"/>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large body</a:t>
            </a:r>
            <a:endParaRPr lang="en-US" dirty="0"/>
          </a:p>
          <a:p>
            <a:pPr lvl="0"/>
            <a:endParaRPr lang="en-US" dirty="0"/>
          </a:p>
        </p:txBody>
      </p:sp>
      <p:pic>
        <p:nvPicPr>
          <p:cNvPr id="7" name="Picture 6" descr="A picture containing drawing&#10;&#10;Description automatically generated">
            <a:extLst>
              <a:ext uri="{FF2B5EF4-FFF2-40B4-BE49-F238E27FC236}">
                <a16:creationId xmlns:a16="http://schemas.microsoft.com/office/drawing/2014/main" id="{06E38DC9-4426-0543-9030-B7A310F9DD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780" y="9792941"/>
            <a:ext cx="2314802" cy="512301"/>
          </a:xfrm>
          <a:prstGeom prst="rect">
            <a:avLst/>
          </a:prstGeom>
        </p:spPr>
      </p:pic>
      <p:sp>
        <p:nvSpPr>
          <p:cNvPr id="10" name="Slide Number Placeholder 9">
            <a:extLst>
              <a:ext uri="{FF2B5EF4-FFF2-40B4-BE49-F238E27FC236}">
                <a16:creationId xmlns:a16="http://schemas.microsoft.com/office/drawing/2014/main" id="{223B7A09-69F6-894E-BDB7-33782CB7306D}"/>
              </a:ext>
            </a:extLst>
          </p:cNvPr>
          <p:cNvSpPr>
            <a:spLocks noGrp="1"/>
          </p:cNvSpPr>
          <p:nvPr>
            <p:ph type="sldNum" sz="quarter" idx="4"/>
          </p:nvPr>
        </p:nvSpPr>
        <p:spPr>
          <a:xfrm>
            <a:off x="14523513" y="10178060"/>
            <a:ext cx="501184" cy="394806"/>
          </a:xfrm>
          <a:prstGeom prst="rect">
            <a:avLst/>
          </a:prstGeom>
        </p:spPr>
        <p:txBody>
          <a:bodyPr vert="horz" lIns="91440" tIns="45720" rIns="91440" bIns="45720" rtlCol="0" anchor="ctr"/>
          <a:lstStyle>
            <a:lvl1pPr algn="ctr">
              <a:defRPr sz="1002">
                <a:solidFill>
                  <a:srgbClr val="979AA0"/>
                </a:solidFill>
                <a:latin typeface="Calibri" panose="020F0502020204030204" pitchFamily="34" charset="0"/>
                <a:cs typeface="Calibri" panose="020F0502020204030204" pitchFamily="34" charset="0"/>
              </a:defRPr>
            </a:lvl1pPr>
          </a:lstStyle>
          <a:p>
            <a:fld id="{015476B9-F852-294A-A03D-C78501D21738}" type="slidenum">
              <a:rPr lang="en-US" smtClean="0"/>
              <a:pPr/>
              <a:t>‹#›</a:t>
            </a:fld>
            <a:endParaRPr lang="en-US" dirty="0"/>
          </a:p>
        </p:txBody>
      </p:sp>
    </p:spTree>
    <p:extLst>
      <p:ext uri="{BB962C8B-B14F-4D97-AF65-F5344CB8AC3E}">
        <p14:creationId xmlns:p14="http://schemas.microsoft.com/office/powerpoint/2010/main" val="4219286398"/>
      </p:ext>
    </p:extLst>
  </p:cSld>
  <p:clrMap bg1="lt1" tx1="dk1" bg2="lt2" tx2="dk2" accent1="accent1" accent2="accent2" accent3="accent3" accent4="accent4" accent5="accent5" accent6="accent6" hlink="hlink" folHlink="folHlink"/>
  <p:sldLayoutIdLst>
    <p:sldLayoutId id="2147483658" r:id="rId1"/>
    <p:sldLayoutId id="2147483689" r:id="rId2"/>
    <p:sldLayoutId id="2147483668" r:id="rId3"/>
    <p:sldLayoutId id="2147483656" r:id="rId4"/>
    <p:sldLayoutId id="2147483672" r:id="rId5"/>
    <p:sldLayoutId id="2147483669" r:id="rId6"/>
    <p:sldLayoutId id="2147483671" r:id="rId7"/>
    <p:sldLayoutId id="2147483670" r:id="rId8"/>
    <p:sldLayoutId id="2147483695" r:id="rId9"/>
    <p:sldLayoutId id="2147483696" r:id="rId10"/>
    <p:sldLayoutId id="2147483676" r:id="rId11"/>
    <p:sldLayoutId id="2147483675" r:id="rId12"/>
  </p:sldLayoutIdLst>
  <p:hf hdr="0" ftr="0" dt="0"/>
  <p:txStyles>
    <p:titleStyle>
      <a:lvl1pPr marL="0" marR="0" indent="0" algn="l" defTabSz="827369" rtl="0" eaLnBrk="1" fontAlgn="auto" latinLnBrk="0" hangingPunct="1">
        <a:lnSpc>
          <a:spcPct val="90000"/>
        </a:lnSpc>
        <a:spcBef>
          <a:spcPts val="800"/>
        </a:spcBef>
        <a:spcAft>
          <a:spcPts val="0"/>
        </a:spcAft>
        <a:buClrTx/>
        <a:buSzTx/>
        <a:buFont typeface="Arial" panose="020B0604020202020204" pitchFamily="34" charset="0"/>
        <a:buNone/>
        <a:tabLst/>
        <a:defRPr sz="1800" b="1" i="0" kern="1200">
          <a:solidFill>
            <a:srgbClr val="262638"/>
          </a:solidFill>
          <a:latin typeface="Arial" panose="020B0604020202020204" pitchFamily="34" charset="0"/>
          <a:ea typeface="+mj-ea"/>
          <a:cs typeface="Arial" panose="020B0604020202020204" pitchFamily="34" charset="0"/>
        </a:defRPr>
      </a:lvl1pPr>
    </p:titleStyle>
    <p:bodyStyle>
      <a:lvl1pPr marL="0" indent="0" algn="l" defTabSz="827369" rtl="0" eaLnBrk="1" latinLnBrk="0" hangingPunct="1">
        <a:lnSpc>
          <a:spcPct val="90000"/>
        </a:lnSpc>
        <a:spcBef>
          <a:spcPts val="800"/>
        </a:spcBef>
        <a:buClr>
          <a:srgbClr val="26567F"/>
        </a:buClr>
        <a:buFont typeface="Arial" panose="020B0604020202020204" pitchFamily="34" charset="0"/>
        <a:buNone/>
        <a:defRPr sz="1200" b="1" i="0" kern="1200">
          <a:solidFill>
            <a:srgbClr val="2A2A3E"/>
          </a:solidFill>
          <a:latin typeface="Arial" panose="020B0604020202020204" pitchFamily="34" charset="0"/>
          <a:ea typeface="+mn-ea"/>
          <a:cs typeface="Arial" panose="020B0604020202020204" pitchFamily="34" charset="0"/>
        </a:defRPr>
      </a:lvl1pPr>
      <a:lvl2pPr marL="0" indent="0" algn="l" defTabSz="827369" rtl="0" eaLnBrk="1" latinLnBrk="0" hangingPunct="1">
        <a:lnSpc>
          <a:spcPct val="90000"/>
        </a:lnSpc>
        <a:spcBef>
          <a:spcPts val="400"/>
        </a:spcBef>
        <a:buClr>
          <a:srgbClr val="26567F"/>
        </a:buClr>
        <a:buFont typeface="Arial" panose="020B0604020202020204" pitchFamily="34" charset="0"/>
        <a:buNone/>
        <a:defRPr sz="900" b="0" i="0" kern="1200">
          <a:solidFill>
            <a:srgbClr val="2A2A3E"/>
          </a:solidFill>
          <a:latin typeface="Calibri" panose="020F0502020204030204" pitchFamily="34" charset="0"/>
          <a:ea typeface="+mn-ea"/>
          <a:cs typeface="Calibri" panose="020F0502020204030204" pitchFamily="34" charset="0"/>
        </a:defRPr>
      </a:lvl2pPr>
      <a:lvl3pPr marL="360000" indent="-171450" algn="l" defTabSz="827369" rtl="0" eaLnBrk="1" latinLnBrk="0" hangingPunct="1">
        <a:lnSpc>
          <a:spcPct val="90000"/>
        </a:lnSpc>
        <a:spcBef>
          <a:spcPts val="400"/>
        </a:spcBef>
        <a:buClr>
          <a:srgbClr val="979AA0"/>
        </a:buClr>
        <a:buFont typeface="Arial" panose="020B0604020202020204" pitchFamily="34" charset="0"/>
        <a:buChar char="•"/>
        <a:defRPr sz="900" b="0" i="0" kern="1200">
          <a:solidFill>
            <a:srgbClr val="2A2A3E"/>
          </a:solidFill>
          <a:latin typeface="Calibri" panose="020F0502020204030204" pitchFamily="34" charset="0"/>
          <a:ea typeface="+mn-ea"/>
          <a:cs typeface="Calibri" panose="020F0502020204030204" pitchFamily="34" charset="0"/>
        </a:defRPr>
      </a:lvl3pPr>
      <a:lvl4pPr marL="0" indent="0" algn="l" defTabSz="827369" rtl="0" eaLnBrk="1" latinLnBrk="0" hangingPunct="1">
        <a:lnSpc>
          <a:spcPct val="90000"/>
        </a:lnSpc>
        <a:spcBef>
          <a:spcPts val="600"/>
        </a:spcBef>
        <a:buClr>
          <a:srgbClr val="26567F"/>
        </a:buClr>
        <a:buFont typeface="Arial" panose="020B0604020202020204" pitchFamily="34" charset="0"/>
        <a:buNone/>
        <a:defRPr sz="1000" b="1" i="0" kern="1200">
          <a:solidFill>
            <a:srgbClr val="26567F"/>
          </a:solidFill>
          <a:latin typeface="Arial" panose="020B0604020202020204" pitchFamily="34" charset="0"/>
          <a:ea typeface="+mn-ea"/>
          <a:cs typeface="Arial" panose="020B0604020202020204" pitchFamily="34" charset="0"/>
        </a:defRPr>
      </a:lvl4pPr>
      <a:lvl5pPr marL="0" indent="0" algn="l" defTabSz="827369" rtl="0" eaLnBrk="1" latinLnBrk="0" hangingPunct="1">
        <a:lnSpc>
          <a:spcPct val="90000"/>
        </a:lnSpc>
        <a:spcBef>
          <a:spcPts val="400"/>
        </a:spcBef>
        <a:buClr>
          <a:srgbClr val="26567F"/>
        </a:buClr>
        <a:buFont typeface="Arial" panose="020B0604020202020204" pitchFamily="34" charset="0"/>
        <a:buNone/>
        <a:defRPr sz="1100" b="0" i="0" kern="1200">
          <a:solidFill>
            <a:srgbClr val="2A2A3E"/>
          </a:solidFill>
          <a:latin typeface="Calibri" panose="020F0502020204030204" pitchFamily="34" charset="0"/>
          <a:ea typeface="+mn-ea"/>
          <a:cs typeface="Calibri" panose="020F0502020204030204" pitchFamily="34" charset="0"/>
        </a:defRPr>
      </a:lvl5pPr>
      <a:lvl6pPr marL="2275270" indent="-206843" algn="l" defTabSz="827369" rtl="0" eaLnBrk="1" latinLnBrk="0" hangingPunct="1">
        <a:lnSpc>
          <a:spcPct val="90000"/>
        </a:lnSpc>
        <a:spcBef>
          <a:spcPts val="452"/>
        </a:spcBef>
        <a:buFont typeface="Arial" panose="020B0604020202020204" pitchFamily="34" charset="0"/>
        <a:buChar char="•"/>
        <a:defRPr sz="1629" kern="1200">
          <a:solidFill>
            <a:schemeClr val="tx1"/>
          </a:solidFill>
          <a:latin typeface="+mn-lt"/>
          <a:ea typeface="+mn-ea"/>
          <a:cs typeface="+mn-cs"/>
        </a:defRPr>
      </a:lvl6pPr>
      <a:lvl7pPr marL="2688954" indent="-206843" algn="l" defTabSz="827369" rtl="0" eaLnBrk="1" latinLnBrk="0" hangingPunct="1">
        <a:lnSpc>
          <a:spcPct val="90000"/>
        </a:lnSpc>
        <a:spcBef>
          <a:spcPts val="452"/>
        </a:spcBef>
        <a:buFont typeface="Arial" panose="020B0604020202020204" pitchFamily="34" charset="0"/>
        <a:buChar char="•"/>
        <a:defRPr sz="1629" kern="1200">
          <a:solidFill>
            <a:schemeClr val="tx1"/>
          </a:solidFill>
          <a:latin typeface="+mn-lt"/>
          <a:ea typeface="+mn-ea"/>
          <a:cs typeface="+mn-cs"/>
        </a:defRPr>
      </a:lvl7pPr>
      <a:lvl8pPr marL="3102640" indent="-206843" algn="l" defTabSz="827369" rtl="0" eaLnBrk="1" latinLnBrk="0" hangingPunct="1">
        <a:lnSpc>
          <a:spcPct val="90000"/>
        </a:lnSpc>
        <a:spcBef>
          <a:spcPts val="452"/>
        </a:spcBef>
        <a:buFont typeface="Arial" panose="020B0604020202020204" pitchFamily="34" charset="0"/>
        <a:buChar char="•"/>
        <a:defRPr sz="1629" kern="1200">
          <a:solidFill>
            <a:schemeClr val="tx1"/>
          </a:solidFill>
          <a:latin typeface="+mn-lt"/>
          <a:ea typeface="+mn-ea"/>
          <a:cs typeface="+mn-cs"/>
        </a:defRPr>
      </a:lvl8pPr>
      <a:lvl9pPr marL="3516325" indent="-206843" algn="l" defTabSz="827369" rtl="0" eaLnBrk="1" latinLnBrk="0" hangingPunct="1">
        <a:lnSpc>
          <a:spcPct val="90000"/>
        </a:lnSpc>
        <a:spcBef>
          <a:spcPts val="452"/>
        </a:spcBef>
        <a:buFont typeface="Arial" panose="020B0604020202020204" pitchFamily="34" charset="0"/>
        <a:buChar char="•"/>
        <a:defRPr sz="1629" kern="1200">
          <a:solidFill>
            <a:schemeClr val="tx1"/>
          </a:solidFill>
          <a:latin typeface="+mn-lt"/>
          <a:ea typeface="+mn-ea"/>
          <a:cs typeface="+mn-cs"/>
        </a:defRPr>
      </a:lvl9pPr>
    </p:bodyStyle>
    <p:otherStyle>
      <a:defPPr>
        <a:defRPr lang="en-US"/>
      </a:defPPr>
      <a:lvl1pPr marL="0" algn="l" defTabSz="827369" rtl="0" eaLnBrk="1" latinLnBrk="0" hangingPunct="1">
        <a:defRPr sz="1629" kern="1200">
          <a:solidFill>
            <a:schemeClr val="tx1"/>
          </a:solidFill>
          <a:latin typeface="+mn-lt"/>
          <a:ea typeface="+mn-ea"/>
          <a:cs typeface="+mn-cs"/>
        </a:defRPr>
      </a:lvl1pPr>
      <a:lvl2pPr marL="413686" algn="l" defTabSz="827369" rtl="0" eaLnBrk="1" latinLnBrk="0" hangingPunct="1">
        <a:defRPr sz="1629" kern="1200">
          <a:solidFill>
            <a:schemeClr val="tx1"/>
          </a:solidFill>
          <a:latin typeface="+mn-lt"/>
          <a:ea typeface="+mn-ea"/>
          <a:cs typeface="+mn-cs"/>
        </a:defRPr>
      </a:lvl2pPr>
      <a:lvl3pPr marL="827369" algn="l" defTabSz="827369" rtl="0" eaLnBrk="1" latinLnBrk="0" hangingPunct="1">
        <a:defRPr sz="1629" kern="1200">
          <a:solidFill>
            <a:schemeClr val="tx1"/>
          </a:solidFill>
          <a:latin typeface="+mn-lt"/>
          <a:ea typeface="+mn-ea"/>
          <a:cs typeface="+mn-cs"/>
        </a:defRPr>
      </a:lvl3pPr>
      <a:lvl4pPr marL="1241056" algn="l" defTabSz="827369" rtl="0" eaLnBrk="1" latinLnBrk="0" hangingPunct="1">
        <a:defRPr sz="1629" kern="1200">
          <a:solidFill>
            <a:schemeClr val="tx1"/>
          </a:solidFill>
          <a:latin typeface="+mn-lt"/>
          <a:ea typeface="+mn-ea"/>
          <a:cs typeface="+mn-cs"/>
        </a:defRPr>
      </a:lvl4pPr>
      <a:lvl5pPr marL="1654741" algn="l" defTabSz="827369" rtl="0" eaLnBrk="1" latinLnBrk="0" hangingPunct="1">
        <a:defRPr sz="1629" kern="1200">
          <a:solidFill>
            <a:schemeClr val="tx1"/>
          </a:solidFill>
          <a:latin typeface="+mn-lt"/>
          <a:ea typeface="+mn-ea"/>
          <a:cs typeface="+mn-cs"/>
        </a:defRPr>
      </a:lvl5pPr>
      <a:lvl6pPr marL="2068426" algn="l" defTabSz="827369" rtl="0" eaLnBrk="1" latinLnBrk="0" hangingPunct="1">
        <a:defRPr sz="1629" kern="1200">
          <a:solidFill>
            <a:schemeClr val="tx1"/>
          </a:solidFill>
          <a:latin typeface="+mn-lt"/>
          <a:ea typeface="+mn-ea"/>
          <a:cs typeface="+mn-cs"/>
        </a:defRPr>
      </a:lvl6pPr>
      <a:lvl7pPr marL="2482111" algn="l" defTabSz="827369" rtl="0" eaLnBrk="1" latinLnBrk="0" hangingPunct="1">
        <a:defRPr sz="1629" kern="1200">
          <a:solidFill>
            <a:schemeClr val="tx1"/>
          </a:solidFill>
          <a:latin typeface="+mn-lt"/>
          <a:ea typeface="+mn-ea"/>
          <a:cs typeface="+mn-cs"/>
        </a:defRPr>
      </a:lvl7pPr>
      <a:lvl8pPr marL="2895797" algn="l" defTabSz="827369" rtl="0" eaLnBrk="1" latinLnBrk="0" hangingPunct="1">
        <a:defRPr sz="1629" kern="1200">
          <a:solidFill>
            <a:schemeClr val="tx1"/>
          </a:solidFill>
          <a:latin typeface="+mn-lt"/>
          <a:ea typeface="+mn-ea"/>
          <a:cs typeface="+mn-cs"/>
        </a:defRPr>
      </a:lvl8pPr>
      <a:lvl9pPr marL="3309481" algn="l" defTabSz="827369" rtl="0" eaLnBrk="1" latinLnBrk="0" hangingPunct="1">
        <a:defRPr sz="162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369" userDrawn="1">
          <p15:clr>
            <a:srgbClr val="F26B43"/>
          </p15:clr>
        </p15:guide>
        <p15:guide id="2" pos="128" userDrawn="1">
          <p15:clr>
            <a:srgbClr val="F26B43"/>
          </p15:clr>
        </p15:guide>
        <p15:guide id="3" orient="horz" pos="6575" userDrawn="1">
          <p15:clr>
            <a:srgbClr val="F26B43"/>
          </p15:clr>
        </p15:guide>
        <p15:guide id="4" orient="horz" pos="160" userDrawn="1">
          <p15:clr>
            <a:srgbClr val="F26B43"/>
          </p15:clr>
        </p15:guide>
        <p15:guide id="5" pos="9101" userDrawn="1">
          <p15:clr>
            <a:srgbClr val="F26B43"/>
          </p15:clr>
        </p15:guide>
        <p15:guide id="6" pos="8994" userDrawn="1">
          <p15:clr>
            <a:srgbClr val="F26B43"/>
          </p15:clr>
        </p15:guide>
        <p15:guide id="7" orient="horz" pos="463" userDrawn="1">
          <p15:clr>
            <a:srgbClr val="F26B43"/>
          </p15:clr>
        </p15:guide>
        <p15:guide id="8" orient="horz" pos="412" userDrawn="1">
          <p15:clr>
            <a:srgbClr val="F26B43"/>
          </p15:clr>
        </p15:guide>
        <p15:guide id="9" pos="1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5E7C9-E363-4EEA-9AD2-1F3D3764E546}"/>
              </a:ext>
            </a:extLst>
          </p:cNvPr>
          <p:cNvSpPr>
            <a:spLocks noGrp="1"/>
          </p:cNvSpPr>
          <p:nvPr>
            <p:ph type="title"/>
          </p:nvPr>
        </p:nvSpPr>
        <p:spPr>
          <a:xfrm>
            <a:off x="1039813" y="569913"/>
            <a:ext cx="13039725" cy="2065337"/>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821D58E-E00C-41FA-93EA-F7E3DADACB00}"/>
              </a:ext>
            </a:extLst>
          </p:cNvPr>
          <p:cNvSpPr>
            <a:spLocks noGrp="1"/>
          </p:cNvSpPr>
          <p:nvPr>
            <p:ph type="body" idx="1"/>
          </p:nvPr>
        </p:nvSpPr>
        <p:spPr>
          <a:xfrm>
            <a:off x="1039813" y="2846388"/>
            <a:ext cx="13039725" cy="678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B3D838A-7670-4C64-AA84-FE1FFCDB350F}"/>
              </a:ext>
            </a:extLst>
          </p:cNvPr>
          <p:cNvSpPr>
            <a:spLocks noGrp="1"/>
          </p:cNvSpPr>
          <p:nvPr>
            <p:ph type="dt" sz="half" idx="2"/>
          </p:nvPr>
        </p:nvSpPr>
        <p:spPr>
          <a:xfrm>
            <a:off x="1039813" y="9909175"/>
            <a:ext cx="3402012"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68F1563A-5EDC-4DBA-9D65-1919F0388977}" type="datetimeFigureOut">
              <a:rPr lang="en-NZ" smtClean="0"/>
              <a:t>23/11/2021</a:t>
            </a:fld>
            <a:endParaRPr lang="en-NZ" dirty="0"/>
          </a:p>
        </p:txBody>
      </p:sp>
      <p:sp>
        <p:nvSpPr>
          <p:cNvPr id="5" name="Footer Placeholder 4">
            <a:extLst>
              <a:ext uri="{FF2B5EF4-FFF2-40B4-BE49-F238E27FC236}">
                <a16:creationId xmlns:a16="http://schemas.microsoft.com/office/drawing/2014/main" id="{798AD2A9-D134-497E-A125-1CC8E456ABAE}"/>
              </a:ext>
            </a:extLst>
          </p:cNvPr>
          <p:cNvSpPr>
            <a:spLocks noGrp="1"/>
          </p:cNvSpPr>
          <p:nvPr>
            <p:ph type="ftr" sz="quarter" idx="3"/>
          </p:nvPr>
        </p:nvSpPr>
        <p:spPr>
          <a:xfrm>
            <a:off x="5008563" y="9909175"/>
            <a:ext cx="5102225"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0C546B63-7F39-465A-9F67-F47983EBB18A}"/>
              </a:ext>
            </a:extLst>
          </p:cNvPr>
          <p:cNvSpPr>
            <a:spLocks noGrp="1"/>
          </p:cNvSpPr>
          <p:nvPr>
            <p:ph type="sldNum" sz="quarter" idx="4"/>
          </p:nvPr>
        </p:nvSpPr>
        <p:spPr>
          <a:xfrm>
            <a:off x="10677525" y="9909175"/>
            <a:ext cx="3402013"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AA25BA4E-986F-4665-B43D-429C68E7EB44}" type="slidenum">
              <a:rPr lang="en-NZ" smtClean="0"/>
              <a:t>‹#›</a:t>
            </a:fld>
            <a:endParaRPr lang="en-NZ" dirty="0"/>
          </a:p>
        </p:txBody>
      </p:sp>
    </p:spTree>
    <p:extLst>
      <p:ext uri="{BB962C8B-B14F-4D97-AF65-F5344CB8AC3E}">
        <p14:creationId xmlns:p14="http://schemas.microsoft.com/office/powerpoint/2010/main" val="9211205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B6317-124E-44DD-BBDA-CA14A180931A}"/>
              </a:ext>
            </a:extLst>
          </p:cNvPr>
          <p:cNvSpPr>
            <a:spLocks noGrp="1"/>
          </p:cNvSpPr>
          <p:nvPr>
            <p:ph type="title"/>
          </p:nvPr>
        </p:nvSpPr>
        <p:spPr>
          <a:xfrm>
            <a:off x="1039813" y="569913"/>
            <a:ext cx="13039725" cy="2065337"/>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B1A80D2-E09F-4B5A-BBFF-AAFAF707A770}"/>
              </a:ext>
            </a:extLst>
          </p:cNvPr>
          <p:cNvSpPr>
            <a:spLocks noGrp="1"/>
          </p:cNvSpPr>
          <p:nvPr>
            <p:ph type="body" idx="1"/>
          </p:nvPr>
        </p:nvSpPr>
        <p:spPr>
          <a:xfrm>
            <a:off x="1039813" y="2846388"/>
            <a:ext cx="13039725" cy="678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E137D8-02BF-45A2-A1B4-50989D44A6DF}"/>
              </a:ext>
            </a:extLst>
          </p:cNvPr>
          <p:cNvSpPr>
            <a:spLocks noGrp="1"/>
          </p:cNvSpPr>
          <p:nvPr>
            <p:ph type="dt" sz="half" idx="2"/>
          </p:nvPr>
        </p:nvSpPr>
        <p:spPr>
          <a:xfrm>
            <a:off x="1039813" y="9909175"/>
            <a:ext cx="3402012"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2C8AD59D-1886-4A7D-926E-15D06A22268A}" type="datetimeFigureOut">
              <a:rPr lang="en-NZ" smtClean="0"/>
              <a:t>23/11/2021</a:t>
            </a:fld>
            <a:endParaRPr lang="en-NZ" dirty="0"/>
          </a:p>
        </p:txBody>
      </p:sp>
      <p:sp>
        <p:nvSpPr>
          <p:cNvPr id="5" name="Footer Placeholder 4">
            <a:extLst>
              <a:ext uri="{FF2B5EF4-FFF2-40B4-BE49-F238E27FC236}">
                <a16:creationId xmlns:a16="http://schemas.microsoft.com/office/drawing/2014/main" id="{284A0194-7C7A-497E-A7C1-1C06F4A39B99}"/>
              </a:ext>
            </a:extLst>
          </p:cNvPr>
          <p:cNvSpPr>
            <a:spLocks noGrp="1"/>
          </p:cNvSpPr>
          <p:nvPr>
            <p:ph type="ftr" sz="quarter" idx="3"/>
          </p:nvPr>
        </p:nvSpPr>
        <p:spPr>
          <a:xfrm>
            <a:off x="5008563" y="9909175"/>
            <a:ext cx="5102225"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6F494A3D-829B-4720-BFB6-5B2F5F1CB43A}"/>
              </a:ext>
            </a:extLst>
          </p:cNvPr>
          <p:cNvSpPr>
            <a:spLocks noGrp="1"/>
          </p:cNvSpPr>
          <p:nvPr>
            <p:ph type="sldNum" sz="quarter" idx="4"/>
          </p:nvPr>
        </p:nvSpPr>
        <p:spPr>
          <a:xfrm>
            <a:off x="10677525" y="9909175"/>
            <a:ext cx="3402013"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1C333246-3D3C-4E53-B7DD-256490DCFE49}" type="slidenum">
              <a:rPr lang="en-NZ" smtClean="0"/>
              <a:t>‹#›</a:t>
            </a:fld>
            <a:endParaRPr lang="en-NZ" dirty="0"/>
          </a:p>
        </p:txBody>
      </p:sp>
    </p:spTree>
    <p:extLst>
      <p:ext uri="{BB962C8B-B14F-4D97-AF65-F5344CB8AC3E}">
        <p14:creationId xmlns:p14="http://schemas.microsoft.com/office/powerpoint/2010/main" val="1381306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B59F97-AEB1-48CD-9054-C80376E60544}"/>
              </a:ext>
            </a:extLst>
          </p:cNvPr>
          <p:cNvSpPr/>
          <p:nvPr/>
        </p:nvSpPr>
        <p:spPr>
          <a:xfrm>
            <a:off x="0" y="2403082"/>
            <a:ext cx="15111405" cy="841178"/>
          </a:xfrm>
          <a:prstGeom prst="rect">
            <a:avLst/>
          </a:prstGeom>
          <a:solidFill>
            <a:srgbClr val="FD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7" name="Rectangle 106">
            <a:extLst>
              <a:ext uri="{FF2B5EF4-FFF2-40B4-BE49-F238E27FC236}">
                <a16:creationId xmlns:a16="http://schemas.microsoft.com/office/drawing/2014/main" id="{A77E220D-082E-46A6-9219-19CF5DDE3342}"/>
              </a:ext>
            </a:extLst>
          </p:cNvPr>
          <p:cNvSpPr/>
          <p:nvPr/>
        </p:nvSpPr>
        <p:spPr>
          <a:xfrm>
            <a:off x="0" y="5515224"/>
            <a:ext cx="15120373" cy="2456743"/>
          </a:xfrm>
          <a:prstGeom prst="rect">
            <a:avLst/>
          </a:prstGeom>
          <a:solidFill>
            <a:srgbClr val="FD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9" name="Speech Bubble: Rectangle with Corners Rounded 168">
            <a:extLst>
              <a:ext uri="{FF2B5EF4-FFF2-40B4-BE49-F238E27FC236}">
                <a16:creationId xmlns:a16="http://schemas.microsoft.com/office/drawing/2014/main" id="{770E43F7-A75D-40AC-8991-CC668EE697F6}"/>
              </a:ext>
            </a:extLst>
          </p:cNvPr>
          <p:cNvSpPr/>
          <p:nvPr/>
        </p:nvSpPr>
        <p:spPr>
          <a:xfrm>
            <a:off x="12258080" y="7965644"/>
            <a:ext cx="2722945" cy="2167216"/>
          </a:xfrm>
          <a:prstGeom prst="wedgeRoundRectCallout">
            <a:avLst>
              <a:gd name="adj1" fmla="val -21635"/>
              <a:gd name="adj2" fmla="val -54806"/>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2" name="Speech Bubble: Rectangle with Corners Rounded 171">
            <a:extLst>
              <a:ext uri="{FF2B5EF4-FFF2-40B4-BE49-F238E27FC236}">
                <a16:creationId xmlns:a16="http://schemas.microsoft.com/office/drawing/2014/main" id="{C20A9D74-1DBD-4BB4-A732-A63484D1D1DC}"/>
              </a:ext>
            </a:extLst>
          </p:cNvPr>
          <p:cNvSpPr/>
          <p:nvPr/>
        </p:nvSpPr>
        <p:spPr>
          <a:xfrm>
            <a:off x="6418010" y="7965644"/>
            <a:ext cx="2795136" cy="2167216"/>
          </a:xfrm>
          <a:prstGeom prst="wedgeRoundRectCallout">
            <a:avLst>
              <a:gd name="adj1" fmla="val -20625"/>
              <a:gd name="adj2" fmla="val -55909"/>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3" name="Speech Bubble: Rectangle with Corners Rounded 172">
            <a:extLst>
              <a:ext uri="{FF2B5EF4-FFF2-40B4-BE49-F238E27FC236}">
                <a16:creationId xmlns:a16="http://schemas.microsoft.com/office/drawing/2014/main" id="{1144F825-55E7-4C19-8CCC-01412B1A49E2}"/>
              </a:ext>
            </a:extLst>
          </p:cNvPr>
          <p:cNvSpPr/>
          <p:nvPr/>
        </p:nvSpPr>
        <p:spPr>
          <a:xfrm>
            <a:off x="9370919" y="7965644"/>
            <a:ext cx="2722945" cy="2167216"/>
          </a:xfrm>
          <a:prstGeom prst="wedgeRoundRectCallout">
            <a:avLst>
              <a:gd name="adj1" fmla="val -21673"/>
              <a:gd name="adj2" fmla="val -55793"/>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1" name="Speech Bubble: Rectangle with Corners Rounded 170">
            <a:extLst>
              <a:ext uri="{FF2B5EF4-FFF2-40B4-BE49-F238E27FC236}">
                <a16:creationId xmlns:a16="http://schemas.microsoft.com/office/drawing/2014/main" id="{39F4B1AE-1D09-4751-8AD0-67F464F1CABB}"/>
              </a:ext>
            </a:extLst>
          </p:cNvPr>
          <p:cNvSpPr/>
          <p:nvPr/>
        </p:nvSpPr>
        <p:spPr>
          <a:xfrm>
            <a:off x="3492794" y="7965644"/>
            <a:ext cx="2736001" cy="2167216"/>
          </a:xfrm>
          <a:prstGeom prst="wedgeRoundRectCallout">
            <a:avLst>
              <a:gd name="adj1" fmla="val -21390"/>
              <a:gd name="adj2" fmla="val -55487"/>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0" name="Speech Bubble: Rectangle with Corners Rounded 169">
            <a:extLst>
              <a:ext uri="{FF2B5EF4-FFF2-40B4-BE49-F238E27FC236}">
                <a16:creationId xmlns:a16="http://schemas.microsoft.com/office/drawing/2014/main" id="{AD9F3300-BD3D-4435-B6DD-5B3171C9904C}"/>
              </a:ext>
            </a:extLst>
          </p:cNvPr>
          <p:cNvSpPr/>
          <p:nvPr/>
        </p:nvSpPr>
        <p:spPr>
          <a:xfrm>
            <a:off x="532419" y="7965644"/>
            <a:ext cx="2796159" cy="2167216"/>
          </a:xfrm>
          <a:prstGeom prst="wedgeRoundRectCallout">
            <a:avLst>
              <a:gd name="adj1" fmla="val -22324"/>
              <a:gd name="adj2" fmla="val -55797"/>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8" name="Speech Bubble: Rectangle with Corners Rounded 167">
            <a:extLst>
              <a:ext uri="{FF2B5EF4-FFF2-40B4-BE49-F238E27FC236}">
                <a16:creationId xmlns:a16="http://schemas.microsoft.com/office/drawing/2014/main" id="{AEBFC21D-E316-43FD-8C2E-0885C9677F96}"/>
              </a:ext>
            </a:extLst>
          </p:cNvPr>
          <p:cNvSpPr/>
          <p:nvPr/>
        </p:nvSpPr>
        <p:spPr>
          <a:xfrm>
            <a:off x="3492795" y="3369218"/>
            <a:ext cx="2736000" cy="1673053"/>
          </a:xfrm>
          <a:prstGeom prst="wedgeRoundRectCallout">
            <a:avLst>
              <a:gd name="adj1" fmla="val -21340"/>
              <a:gd name="adj2" fmla="val -55543"/>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5" name="Speech Bubble: Rectangle with Corners Rounded 164">
            <a:extLst>
              <a:ext uri="{FF2B5EF4-FFF2-40B4-BE49-F238E27FC236}">
                <a16:creationId xmlns:a16="http://schemas.microsoft.com/office/drawing/2014/main" id="{EB801BBC-64F3-43FF-915C-DCB169E96421}"/>
              </a:ext>
            </a:extLst>
          </p:cNvPr>
          <p:cNvSpPr/>
          <p:nvPr/>
        </p:nvSpPr>
        <p:spPr>
          <a:xfrm>
            <a:off x="12256268" y="3399292"/>
            <a:ext cx="2736000" cy="1665946"/>
          </a:xfrm>
          <a:prstGeom prst="wedgeRoundRectCallout">
            <a:avLst>
              <a:gd name="adj1" fmla="val -22176"/>
              <a:gd name="adj2" fmla="val -55973"/>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6" name="Speech Bubble: Rectangle with Corners Rounded 165">
            <a:extLst>
              <a:ext uri="{FF2B5EF4-FFF2-40B4-BE49-F238E27FC236}">
                <a16:creationId xmlns:a16="http://schemas.microsoft.com/office/drawing/2014/main" id="{8AFC6483-A0DE-42C1-B89E-C87AADD7B5EB}"/>
              </a:ext>
            </a:extLst>
          </p:cNvPr>
          <p:cNvSpPr/>
          <p:nvPr/>
        </p:nvSpPr>
        <p:spPr>
          <a:xfrm>
            <a:off x="9372329" y="3376323"/>
            <a:ext cx="2736000" cy="1665947"/>
          </a:xfrm>
          <a:prstGeom prst="wedgeRoundRectCallout">
            <a:avLst>
              <a:gd name="adj1" fmla="val -21324"/>
              <a:gd name="adj2" fmla="val -56137"/>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7" name="Speech Bubble: Rectangle with Corners Rounded 166">
            <a:extLst>
              <a:ext uri="{FF2B5EF4-FFF2-40B4-BE49-F238E27FC236}">
                <a16:creationId xmlns:a16="http://schemas.microsoft.com/office/drawing/2014/main" id="{DC5556CC-56FB-4DC9-8A3C-D529F4821DBE}"/>
              </a:ext>
            </a:extLst>
          </p:cNvPr>
          <p:cNvSpPr/>
          <p:nvPr/>
        </p:nvSpPr>
        <p:spPr>
          <a:xfrm>
            <a:off x="6398277" y="3369220"/>
            <a:ext cx="2814870" cy="1673051"/>
          </a:xfrm>
          <a:prstGeom prst="wedgeRoundRectCallout">
            <a:avLst>
              <a:gd name="adj1" fmla="val -21311"/>
              <a:gd name="adj2" fmla="val -55651"/>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4" name="Speech Bubble: Rectangle with Corners Rounded 163">
            <a:extLst>
              <a:ext uri="{FF2B5EF4-FFF2-40B4-BE49-F238E27FC236}">
                <a16:creationId xmlns:a16="http://schemas.microsoft.com/office/drawing/2014/main" id="{85BF493E-2729-4826-9E4A-E5D3496AFFF9}"/>
              </a:ext>
            </a:extLst>
          </p:cNvPr>
          <p:cNvSpPr/>
          <p:nvPr/>
        </p:nvSpPr>
        <p:spPr>
          <a:xfrm>
            <a:off x="595467" y="3369219"/>
            <a:ext cx="2736000" cy="1673051"/>
          </a:xfrm>
          <a:prstGeom prst="wedgeRoundRectCallout">
            <a:avLst>
              <a:gd name="adj1" fmla="val -21456"/>
              <a:gd name="adj2" fmla="val -55247"/>
              <a:gd name="adj3" fmla="val 16667"/>
            </a:avLst>
          </a:prstGeom>
          <a:noFill/>
          <a:ln>
            <a:solidFill>
              <a:srgbClr val="ED8F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TextBox 90">
            <a:extLst>
              <a:ext uri="{FF2B5EF4-FFF2-40B4-BE49-F238E27FC236}">
                <a16:creationId xmlns:a16="http://schemas.microsoft.com/office/drawing/2014/main" id="{A0EB7DFC-EF24-4FEF-A809-F131079D44EC}"/>
              </a:ext>
            </a:extLst>
          </p:cNvPr>
          <p:cNvSpPr txBox="1"/>
          <p:nvPr/>
        </p:nvSpPr>
        <p:spPr>
          <a:xfrm>
            <a:off x="12318239" y="2098735"/>
            <a:ext cx="2418348" cy="276999"/>
          </a:xfrm>
          <a:prstGeom prst="rect">
            <a:avLst/>
          </a:prstGeom>
          <a:noFill/>
        </p:spPr>
        <p:txBody>
          <a:bodyPr wrap="square" rtlCol="0">
            <a:spAutoFit/>
          </a:bodyPr>
          <a:lstStyle/>
          <a:p>
            <a:r>
              <a:rPr lang="en-NZ" sz="1200" b="1" dirty="0">
                <a:solidFill>
                  <a:srgbClr val="2A2A3E"/>
                </a:solidFill>
                <a:latin typeface="Source Sans Pro" panose="020B0503030403020204" pitchFamily="34" charset="0"/>
                <a:ea typeface="Source Sans Pro" panose="020B0503030403020204" pitchFamily="34" charset="0"/>
              </a:rPr>
              <a:t>Sharing learnings and insights </a:t>
            </a:r>
          </a:p>
        </p:txBody>
      </p:sp>
      <p:sp>
        <p:nvSpPr>
          <p:cNvPr id="139" name="TextBox 138">
            <a:extLst>
              <a:ext uri="{FF2B5EF4-FFF2-40B4-BE49-F238E27FC236}">
                <a16:creationId xmlns:a16="http://schemas.microsoft.com/office/drawing/2014/main" id="{A4219129-834F-4B05-84C8-92C6C6ACB88D}"/>
              </a:ext>
            </a:extLst>
          </p:cNvPr>
          <p:cNvSpPr txBox="1"/>
          <p:nvPr/>
        </p:nvSpPr>
        <p:spPr>
          <a:xfrm>
            <a:off x="12330272" y="2326473"/>
            <a:ext cx="2628000" cy="461665"/>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The agency works on the evaluation of “Best foot forward”.</a:t>
            </a:r>
          </a:p>
        </p:txBody>
      </p:sp>
      <p:sp>
        <p:nvSpPr>
          <p:cNvPr id="115" name="TextBox 114">
            <a:extLst>
              <a:ext uri="{FF2B5EF4-FFF2-40B4-BE49-F238E27FC236}">
                <a16:creationId xmlns:a16="http://schemas.microsoft.com/office/drawing/2014/main" id="{8F52A2FE-042E-4F2F-8863-35DDCD2AE8FA}"/>
              </a:ext>
            </a:extLst>
          </p:cNvPr>
          <p:cNvSpPr txBox="1"/>
          <p:nvPr/>
        </p:nvSpPr>
        <p:spPr>
          <a:xfrm>
            <a:off x="12318239" y="5510986"/>
            <a:ext cx="2793165" cy="2359620"/>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The agency tells CCSS any outcomes of information use (for example, decisions, advice or reports it informed).</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For the evaluation the agency invites providers and families to workshops analysing the information and discussing how to report the findings. A CCSS staff member is learning about data analysis. The agency involves them in the evaluation to build their skills.</a:t>
            </a:r>
          </a:p>
        </p:txBody>
      </p:sp>
      <p:sp>
        <p:nvSpPr>
          <p:cNvPr id="150" name="TextBox 149">
            <a:extLst>
              <a:ext uri="{FF2B5EF4-FFF2-40B4-BE49-F238E27FC236}">
                <a16:creationId xmlns:a16="http://schemas.microsoft.com/office/drawing/2014/main" id="{196BD26F-E351-4BD4-84C4-5190D075E484}"/>
              </a:ext>
            </a:extLst>
          </p:cNvPr>
          <p:cNvSpPr txBox="1"/>
          <p:nvPr/>
        </p:nvSpPr>
        <p:spPr>
          <a:xfrm>
            <a:off x="12407140" y="8080037"/>
            <a:ext cx="2628000" cy="1990288"/>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“It’s so useful to know how the information is used. We can report that to our Board and stakeholders to show the influence we have.”</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“Our knowledge and skills, and the families’, are really being respected and supported by the agency. We know that the evaluation is going to be fair and of high quality so we can trust what it says.”</a:t>
            </a:r>
          </a:p>
        </p:txBody>
      </p:sp>
      <p:cxnSp>
        <p:nvCxnSpPr>
          <p:cNvPr id="73" name="Straight Connector 72">
            <a:extLst>
              <a:ext uri="{FF2B5EF4-FFF2-40B4-BE49-F238E27FC236}">
                <a16:creationId xmlns:a16="http://schemas.microsoft.com/office/drawing/2014/main" id="{81F3A979-3034-45C2-A39C-CEF554B2D36A}"/>
              </a:ext>
            </a:extLst>
          </p:cNvPr>
          <p:cNvCxnSpPr>
            <a:cxnSpLocks/>
          </p:cNvCxnSpPr>
          <p:nvPr/>
        </p:nvCxnSpPr>
        <p:spPr>
          <a:xfrm>
            <a:off x="0" y="882865"/>
            <a:ext cx="15119350" cy="30446"/>
          </a:xfrm>
          <a:prstGeom prst="line">
            <a:avLst/>
          </a:prstGeom>
          <a:ln w="22225">
            <a:solidFill>
              <a:srgbClr val="E8731B">
                <a:alpha val="30000"/>
              </a:srgb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5B09B2E-472E-4FE6-A94F-9D475D71E4F8}"/>
              </a:ext>
            </a:extLst>
          </p:cNvPr>
          <p:cNvSpPr txBox="1"/>
          <p:nvPr/>
        </p:nvSpPr>
        <p:spPr>
          <a:xfrm>
            <a:off x="272360" y="901682"/>
            <a:ext cx="6696000" cy="892552"/>
          </a:xfrm>
          <a:prstGeom prst="rect">
            <a:avLst/>
          </a:prstGeom>
          <a:noFill/>
        </p:spPr>
        <p:txBody>
          <a:bodyPr wrap="square" rtlCol="0">
            <a:spAutoFit/>
          </a:bodyPr>
          <a:lstStyle/>
          <a:p>
            <a:pPr algn="just"/>
            <a:r>
              <a:rPr lang="en-NZ" sz="1300" b="1" dirty="0">
                <a:solidFill>
                  <a:srgbClr val="E8731B"/>
                </a:solidFill>
                <a:latin typeface="Source Sans Pro" panose="020B0503030403020204" pitchFamily="34" charset="0"/>
                <a:ea typeface="Source Sans Pro" panose="020B0503030403020204" pitchFamily="34" charset="0"/>
              </a:rPr>
              <a:t>SCENARIO</a:t>
            </a:r>
            <a:r>
              <a:rPr lang="en-NZ" sz="1300" dirty="0">
                <a:solidFill>
                  <a:srgbClr val="2A2A3E"/>
                </a:solidFill>
                <a:latin typeface="Source Sans Pro" panose="020B0503030403020204" pitchFamily="34" charset="0"/>
                <a:ea typeface="Source Sans Pro" panose="020B0503030403020204" pitchFamily="34" charset="0"/>
              </a:rPr>
              <a:t> A new programme called ‘Best foot forward’ is up for tender from a government agency — it’s a joint parenting and children’s programme. City Centre Social Services (CCSS) is a social service provider that has run a number of different parenting programmes and children’s programmes and delivered family support. </a:t>
            </a:r>
          </a:p>
        </p:txBody>
      </p:sp>
      <p:cxnSp>
        <p:nvCxnSpPr>
          <p:cNvPr id="110" name="Straight Connector 109">
            <a:extLst>
              <a:ext uri="{FF2B5EF4-FFF2-40B4-BE49-F238E27FC236}">
                <a16:creationId xmlns:a16="http://schemas.microsoft.com/office/drawing/2014/main" id="{6CA3519F-CC91-4CBB-AAD9-77DA066AECEB}"/>
              </a:ext>
            </a:extLst>
          </p:cNvPr>
          <p:cNvCxnSpPr>
            <a:cxnSpLocks/>
          </p:cNvCxnSpPr>
          <p:nvPr/>
        </p:nvCxnSpPr>
        <p:spPr>
          <a:xfrm>
            <a:off x="291998" y="1853959"/>
            <a:ext cx="15119350" cy="30446"/>
          </a:xfrm>
          <a:prstGeom prst="line">
            <a:avLst/>
          </a:prstGeom>
          <a:ln w="22225">
            <a:solidFill>
              <a:srgbClr val="E8731B">
                <a:alpha val="30000"/>
              </a:srgbClr>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3CE7AFF3-8B83-43E9-A709-4C277EAAA881}"/>
              </a:ext>
            </a:extLst>
          </p:cNvPr>
          <p:cNvSpPr txBox="1"/>
          <p:nvPr/>
        </p:nvSpPr>
        <p:spPr>
          <a:xfrm rot="16200000">
            <a:off x="-180462" y="2730031"/>
            <a:ext cx="905644" cy="276999"/>
          </a:xfrm>
          <a:prstGeom prst="rect">
            <a:avLst/>
          </a:prstGeom>
          <a:noFill/>
        </p:spPr>
        <p:txBody>
          <a:bodyPr wrap="square" rtlCol="0">
            <a:spAutoFit/>
          </a:bodyPr>
          <a:lstStyle/>
          <a:p>
            <a:pPr algn="ctr"/>
            <a:r>
              <a:rPr lang="en-NZ" sz="1200" b="1" dirty="0">
                <a:solidFill>
                  <a:srgbClr val="2A2A3E"/>
                </a:solidFill>
                <a:latin typeface="Source Sans Pro" panose="020B0503030403020204" pitchFamily="34" charset="0"/>
                <a:ea typeface="Source Sans Pro" panose="020B0503030403020204" pitchFamily="34" charset="0"/>
              </a:rPr>
              <a:t>Action</a:t>
            </a:r>
          </a:p>
        </p:txBody>
      </p:sp>
      <p:sp>
        <p:nvSpPr>
          <p:cNvPr id="324" name="TextBox 323">
            <a:extLst>
              <a:ext uri="{FF2B5EF4-FFF2-40B4-BE49-F238E27FC236}">
                <a16:creationId xmlns:a16="http://schemas.microsoft.com/office/drawing/2014/main" id="{F1C38C99-CB2D-4894-A450-C8E0E2714024}"/>
              </a:ext>
            </a:extLst>
          </p:cNvPr>
          <p:cNvSpPr txBox="1"/>
          <p:nvPr/>
        </p:nvSpPr>
        <p:spPr>
          <a:xfrm rot="16200000">
            <a:off x="-683483" y="4045726"/>
            <a:ext cx="1911687" cy="276999"/>
          </a:xfrm>
          <a:prstGeom prst="rect">
            <a:avLst/>
          </a:prstGeom>
          <a:noFill/>
        </p:spPr>
        <p:txBody>
          <a:bodyPr wrap="square" rtlCol="0">
            <a:spAutoFit/>
          </a:bodyPr>
          <a:lstStyle/>
          <a:p>
            <a:pPr algn="ctr"/>
            <a:r>
              <a:rPr lang="en-NZ" sz="1200" b="1" dirty="0">
                <a:solidFill>
                  <a:srgbClr val="2A2A3E"/>
                </a:solidFill>
                <a:latin typeface="Source Sans Pro" panose="020B0503030403020204" pitchFamily="34" charset="0"/>
                <a:ea typeface="Source Sans Pro" panose="020B0503030403020204" pitchFamily="34" charset="0"/>
              </a:rPr>
              <a:t>CCSS thinking / feeling</a:t>
            </a:r>
          </a:p>
        </p:txBody>
      </p:sp>
      <p:sp>
        <p:nvSpPr>
          <p:cNvPr id="325" name="TextBox 324">
            <a:extLst>
              <a:ext uri="{FF2B5EF4-FFF2-40B4-BE49-F238E27FC236}">
                <a16:creationId xmlns:a16="http://schemas.microsoft.com/office/drawing/2014/main" id="{6EA6BF9E-F653-4548-B8DA-19B2E882B482}"/>
              </a:ext>
            </a:extLst>
          </p:cNvPr>
          <p:cNvSpPr txBox="1"/>
          <p:nvPr/>
        </p:nvSpPr>
        <p:spPr>
          <a:xfrm rot="16200000">
            <a:off x="-169387" y="6324934"/>
            <a:ext cx="816025" cy="276999"/>
          </a:xfrm>
          <a:prstGeom prst="rect">
            <a:avLst/>
          </a:prstGeom>
          <a:noFill/>
        </p:spPr>
        <p:txBody>
          <a:bodyPr wrap="square" rtlCol="0">
            <a:spAutoFit/>
          </a:bodyPr>
          <a:lstStyle/>
          <a:p>
            <a:pPr algn="ctr"/>
            <a:r>
              <a:rPr lang="en-NZ" sz="1200" b="1" dirty="0">
                <a:solidFill>
                  <a:srgbClr val="2A2A3E"/>
                </a:solidFill>
                <a:latin typeface="Source Sans Pro" panose="020B0503030403020204" pitchFamily="34" charset="0"/>
                <a:ea typeface="Source Sans Pro" panose="020B0503030403020204" pitchFamily="34" charset="0"/>
              </a:rPr>
              <a:t>Action</a:t>
            </a:r>
          </a:p>
        </p:txBody>
      </p:sp>
      <p:sp>
        <p:nvSpPr>
          <p:cNvPr id="86" name="TextBox 85">
            <a:extLst>
              <a:ext uri="{FF2B5EF4-FFF2-40B4-BE49-F238E27FC236}">
                <a16:creationId xmlns:a16="http://schemas.microsoft.com/office/drawing/2014/main" id="{1A534477-C6A6-4118-BA8B-B37BC8E43F7E}"/>
              </a:ext>
            </a:extLst>
          </p:cNvPr>
          <p:cNvSpPr txBox="1"/>
          <p:nvPr/>
        </p:nvSpPr>
        <p:spPr>
          <a:xfrm rot="16200000">
            <a:off x="-683483" y="9078954"/>
            <a:ext cx="1911687" cy="276999"/>
          </a:xfrm>
          <a:prstGeom prst="rect">
            <a:avLst/>
          </a:prstGeom>
          <a:noFill/>
        </p:spPr>
        <p:txBody>
          <a:bodyPr wrap="square" rtlCol="0">
            <a:spAutoFit/>
          </a:bodyPr>
          <a:lstStyle/>
          <a:p>
            <a:pPr algn="ctr"/>
            <a:r>
              <a:rPr lang="en-NZ" sz="1200" b="1" dirty="0">
                <a:solidFill>
                  <a:srgbClr val="2A2A3E"/>
                </a:solidFill>
                <a:latin typeface="Source Sans Pro" panose="020B0503030403020204" pitchFamily="34" charset="0"/>
                <a:ea typeface="Source Sans Pro" panose="020B0503030403020204" pitchFamily="34" charset="0"/>
              </a:rPr>
              <a:t>CCSS thinking  /feeling</a:t>
            </a:r>
          </a:p>
        </p:txBody>
      </p:sp>
      <p:sp>
        <p:nvSpPr>
          <p:cNvPr id="100" name="TextBox 99">
            <a:extLst>
              <a:ext uri="{FF2B5EF4-FFF2-40B4-BE49-F238E27FC236}">
                <a16:creationId xmlns:a16="http://schemas.microsoft.com/office/drawing/2014/main" id="{04F5426B-D68C-430E-BAC1-6B6CC670D5B3}"/>
              </a:ext>
            </a:extLst>
          </p:cNvPr>
          <p:cNvSpPr txBox="1"/>
          <p:nvPr/>
        </p:nvSpPr>
        <p:spPr>
          <a:xfrm>
            <a:off x="615201" y="2098244"/>
            <a:ext cx="779244" cy="276999"/>
          </a:xfrm>
          <a:prstGeom prst="rect">
            <a:avLst/>
          </a:prstGeom>
          <a:noFill/>
        </p:spPr>
        <p:txBody>
          <a:bodyPr wrap="square" rtlCol="0">
            <a:spAutoFit/>
          </a:bodyPr>
          <a:lstStyle/>
          <a:p>
            <a:r>
              <a:rPr lang="en-NZ" sz="1200" b="1" dirty="0">
                <a:solidFill>
                  <a:srgbClr val="2A2A3E"/>
                </a:solidFill>
                <a:latin typeface="Source Sans Pro" panose="020B0503030403020204" pitchFamily="34" charset="0"/>
                <a:ea typeface="Source Sans Pro" panose="020B0503030403020204" pitchFamily="34" charset="0"/>
              </a:rPr>
              <a:t>Design </a:t>
            </a:r>
          </a:p>
        </p:txBody>
      </p:sp>
      <p:sp>
        <p:nvSpPr>
          <p:cNvPr id="102" name="TextBox 101">
            <a:extLst>
              <a:ext uri="{FF2B5EF4-FFF2-40B4-BE49-F238E27FC236}">
                <a16:creationId xmlns:a16="http://schemas.microsoft.com/office/drawing/2014/main" id="{D13D4C52-4438-44FB-8D55-D1EDB368AAF8}"/>
              </a:ext>
            </a:extLst>
          </p:cNvPr>
          <p:cNvSpPr txBox="1"/>
          <p:nvPr/>
        </p:nvSpPr>
        <p:spPr>
          <a:xfrm>
            <a:off x="563353" y="8080037"/>
            <a:ext cx="2771668" cy="1990288"/>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“It’s great everyone’s views around data and information have been taken onboard. We learned a lot about how the agency wants to use it safely and respectfully. Our expertise was valued.”</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“The families seem to get how important information about them is to show how this programme helps. They want to be part of that.”</a:t>
            </a:r>
          </a:p>
        </p:txBody>
      </p:sp>
      <p:sp>
        <p:nvSpPr>
          <p:cNvPr id="92" name="TextBox 91">
            <a:extLst>
              <a:ext uri="{FF2B5EF4-FFF2-40B4-BE49-F238E27FC236}">
                <a16:creationId xmlns:a16="http://schemas.microsoft.com/office/drawing/2014/main" id="{E3CFD9C9-C30E-498B-997B-2002F86DB967}"/>
              </a:ext>
            </a:extLst>
          </p:cNvPr>
          <p:cNvSpPr txBox="1"/>
          <p:nvPr/>
        </p:nvSpPr>
        <p:spPr>
          <a:xfrm>
            <a:off x="626067" y="2326473"/>
            <a:ext cx="2866727" cy="830997"/>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The agency identifies the need for a new programme and starts designing ‘Best foot forward’ and its evaluation plan.</a:t>
            </a:r>
          </a:p>
        </p:txBody>
      </p:sp>
      <p:sp>
        <p:nvSpPr>
          <p:cNvPr id="99" name="TextBox 98">
            <a:extLst>
              <a:ext uri="{FF2B5EF4-FFF2-40B4-BE49-F238E27FC236}">
                <a16:creationId xmlns:a16="http://schemas.microsoft.com/office/drawing/2014/main" id="{FF926AE8-57ED-484C-8C6A-61476D3DC58E}"/>
              </a:ext>
            </a:extLst>
          </p:cNvPr>
          <p:cNvSpPr txBox="1"/>
          <p:nvPr/>
        </p:nvSpPr>
        <p:spPr>
          <a:xfrm>
            <a:off x="626068" y="5510986"/>
            <a:ext cx="2628000" cy="1200329"/>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The agency invites providers like CCSS (and potential service users) to co-design the programme including where, how and why data or information about families is collected or used.</a:t>
            </a:r>
          </a:p>
        </p:txBody>
      </p:sp>
      <p:sp>
        <p:nvSpPr>
          <p:cNvPr id="93" name="TextBox 92">
            <a:extLst>
              <a:ext uri="{FF2B5EF4-FFF2-40B4-BE49-F238E27FC236}">
                <a16:creationId xmlns:a16="http://schemas.microsoft.com/office/drawing/2014/main" id="{CB0A8681-1FCA-4DB2-A368-2FF000E04FAC}"/>
              </a:ext>
            </a:extLst>
          </p:cNvPr>
          <p:cNvSpPr txBox="1"/>
          <p:nvPr/>
        </p:nvSpPr>
        <p:spPr>
          <a:xfrm>
            <a:off x="3553302" y="2098244"/>
            <a:ext cx="1906313" cy="276999"/>
          </a:xfrm>
          <a:prstGeom prst="rect">
            <a:avLst/>
          </a:prstGeom>
          <a:noFill/>
        </p:spPr>
        <p:txBody>
          <a:bodyPr wrap="square" rtlCol="0">
            <a:spAutoFit/>
          </a:bodyPr>
          <a:lstStyle/>
          <a:p>
            <a:r>
              <a:rPr lang="en-NZ" sz="1200" b="1" dirty="0">
                <a:solidFill>
                  <a:srgbClr val="2A2A3E"/>
                </a:solidFill>
                <a:latin typeface="Source Sans Pro" panose="020B0503030403020204" pitchFamily="34" charset="0"/>
                <a:ea typeface="Source Sans Pro" panose="020B0503030403020204" pitchFamily="34" charset="0"/>
              </a:rPr>
              <a:t>Tender and agreement  </a:t>
            </a:r>
          </a:p>
        </p:txBody>
      </p:sp>
      <p:sp>
        <p:nvSpPr>
          <p:cNvPr id="112" name="TextBox 111">
            <a:extLst>
              <a:ext uri="{FF2B5EF4-FFF2-40B4-BE49-F238E27FC236}">
                <a16:creationId xmlns:a16="http://schemas.microsoft.com/office/drawing/2014/main" id="{F11318DB-5B62-458F-9CAB-7800EA61407A}"/>
              </a:ext>
            </a:extLst>
          </p:cNvPr>
          <p:cNvSpPr txBox="1"/>
          <p:nvPr/>
        </p:nvSpPr>
        <p:spPr>
          <a:xfrm>
            <a:off x="3558135" y="2326473"/>
            <a:ext cx="2628000" cy="646331"/>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CCSS successfully applies for the tender and an agreement for the service is put together.</a:t>
            </a:r>
          </a:p>
        </p:txBody>
      </p:sp>
      <p:sp>
        <p:nvSpPr>
          <p:cNvPr id="142" name="TextBox 141">
            <a:extLst>
              <a:ext uri="{FF2B5EF4-FFF2-40B4-BE49-F238E27FC236}">
                <a16:creationId xmlns:a16="http://schemas.microsoft.com/office/drawing/2014/main" id="{04161187-0CD7-49E8-8109-183F3603B85F}"/>
              </a:ext>
            </a:extLst>
          </p:cNvPr>
          <p:cNvSpPr txBox="1"/>
          <p:nvPr/>
        </p:nvSpPr>
        <p:spPr>
          <a:xfrm>
            <a:off x="3558135" y="5510986"/>
            <a:ext cx="2628000" cy="2359620"/>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CCSS works out they won’t need to identify anyone but some of the stories are still quite personal. CCSS holds sessions with service users to get their thoughts on what is reasonable to share in the tender.</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The agency advisor sets up a time to talk with CCSS about a draft contract. They come to a mutual agreement about what data or information will be shared, when, how and why.</a:t>
            </a:r>
          </a:p>
        </p:txBody>
      </p:sp>
      <p:sp>
        <p:nvSpPr>
          <p:cNvPr id="147" name="TextBox 146">
            <a:extLst>
              <a:ext uri="{FF2B5EF4-FFF2-40B4-BE49-F238E27FC236}">
                <a16:creationId xmlns:a16="http://schemas.microsoft.com/office/drawing/2014/main" id="{B11585C8-8BE9-4E5C-B633-0F8A001455D4}"/>
              </a:ext>
            </a:extLst>
          </p:cNvPr>
          <p:cNvSpPr txBox="1"/>
          <p:nvPr/>
        </p:nvSpPr>
        <p:spPr>
          <a:xfrm>
            <a:off x="3558135" y="7969966"/>
            <a:ext cx="2628000" cy="2174954"/>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 feel much more confident we are sharing the right kind of information for the right purpose.”</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“It feels really respectful to be treated like a real partner in making decisions about what information to collect or use, how it will be used, and have a consistent focus on the wellbeing of those who will use this service, their whānau and communities.”</a:t>
            </a:r>
          </a:p>
        </p:txBody>
      </p:sp>
      <p:sp>
        <p:nvSpPr>
          <p:cNvPr id="97" name="TextBox 96">
            <a:extLst>
              <a:ext uri="{FF2B5EF4-FFF2-40B4-BE49-F238E27FC236}">
                <a16:creationId xmlns:a16="http://schemas.microsoft.com/office/drawing/2014/main" id="{A9986A45-5F3E-439E-ABEB-2B042E3F7428}"/>
              </a:ext>
            </a:extLst>
          </p:cNvPr>
          <p:cNvSpPr txBox="1"/>
          <p:nvPr/>
        </p:nvSpPr>
        <p:spPr>
          <a:xfrm>
            <a:off x="6487981" y="2098244"/>
            <a:ext cx="1671877" cy="276999"/>
          </a:xfrm>
          <a:prstGeom prst="rect">
            <a:avLst/>
          </a:prstGeom>
          <a:noFill/>
        </p:spPr>
        <p:txBody>
          <a:bodyPr wrap="square" rtlCol="0">
            <a:spAutoFit/>
          </a:bodyPr>
          <a:lstStyle/>
          <a:p>
            <a:r>
              <a:rPr lang="en-NZ" sz="1200" b="1" dirty="0">
                <a:solidFill>
                  <a:srgbClr val="2A2A3E"/>
                </a:solidFill>
                <a:latin typeface="Source Sans Pro" panose="020B0503030403020204" pitchFamily="34" charset="0"/>
                <a:ea typeface="Source Sans Pro" panose="020B0503030403020204" pitchFamily="34" charset="0"/>
              </a:rPr>
              <a:t>Reporting</a:t>
            </a:r>
          </a:p>
        </p:txBody>
      </p:sp>
      <p:sp>
        <p:nvSpPr>
          <p:cNvPr id="113" name="TextBox 112">
            <a:extLst>
              <a:ext uri="{FF2B5EF4-FFF2-40B4-BE49-F238E27FC236}">
                <a16:creationId xmlns:a16="http://schemas.microsoft.com/office/drawing/2014/main" id="{BBEA7B68-6D56-4CCF-8A39-9D2EA6C3970F}"/>
              </a:ext>
            </a:extLst>
          </p:cNvPr>
          <p:cNvSpPr txBox="1"/>
          <p:nvPr/>
        </p:nvSpPr>
        <p:spPr>
          <a:xfrm>
            <a:off x="6490202" y="2326473"/>
            <a:ext cx="2628000" cy="646331"/>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CCSS provides quarterly data and information about or from service users to the agency.</a:t>
            </a:r>
          </a:p>
        </p:txBody>
      </p:sp>
      <p:sp>
        <p:nvSpPr>
          <p:cNvPr id="125" name="TextBox 124">
            <a:extLst>
              <a:ext uri="{FF2B5EF4-FFF2-40B4-BE49-F238E27FC236}">
                <a16:creationId xmlns:a16="http://schemas.microsoft.com/office/drawing/2014/main" id="{3AC50F06-00D5-43B9-9990-F9A86CED2A08}"/>
              </a:ext>
            </a:extLst>
          </p:cNvPr>
          <p:cNvSpPr txBox="1"/>
          <p:nvPr/>
        </p:nvSpPr>
        <p:spPr>
          <a:xfrm>
            <a:off x="6490202" y="5510986"/>
            <a:ext cx="2628000" cy="1990288"/>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Information and data used for the evaluation is sent to one part of the agency. Information and data used to report on service delivery is sent to another part because they have different purposes and uses.</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The agency and CCSS work together to describe for parents and children what data and information will be used, by whom and why.</a:t>
            </a:r>
          </a:p>
        </p:txBody>
      </p:sp>
      <p:sp>
        <p:nvSpPr>
          <p:cNvPr id="148" name="TextBox 147">
            <a:extLst>
              <a:ext uri="{FF2B5EF4-FFF2-40B4-BE49-F238E27FC236}">
                <a16:creationId xmlns:a16="http://schemas.microsoft.com/office/drawing/2014/main" id="{65743323-3C1E-4576-A5F2-5C41B8B66CC8}"/>
              </a:ext>
            </a:extLst>
          </p:cNvPr>
          <p:cNvSpPr txBox="1"/>
          <p:nvPr/>
        </p:nvSpPr>
        <p:spPr>
          <a:xfrm>
            <a:off x="6490201" y="8080037"/>
            <a:ext cx="2722945" cy="1990288"/>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 have a clear understanding about what information flows where and who sees it. It’s really transparent and that helps us trust what’s going on.”</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 are relieved we can meet our ethical and legal obligations to families to be open and honest with them about where their information goes and why.”</a:t>
            </a:r>
          </a:p>
        </p:txBody>
      </p:sp>
      <p:sp>
        <p:nvSpPr>
          <p:cNvPr id="95" name="TextBox 94">
            <a:extLst>
              <a:ext uri="{FF2B5EF4-FFF2-40B4-BE49-F238E27FC236}">
                <a16:creationId xmlns:a16="http://schemas.microsoft.com/office/drawing/2014/main" id="{AC292D4F-DA9E-4B27-A55C-671FAF12DBE3}"/>
              </a:ext>
            </a:extLst>
          </p:cNvPr>
          <p:cNvSpPr txBox="1"/>
          <p:nvPr/>
        </p:nvSpPr>
        <p:spPr>
          <a:xfrm>
            <a:off x="9398205" y="2098244"/>
            <a:ext cx="1906313" cy="276999"/>
          </a:xfrm>
          <a:prstGeom prst="rect">
            <a:avLst/>
          </a:prstGeom>
          <a:noFill/>
        </p:spPr>
        <p:txBody>
          <a:bodyPr wrap="square" rtlCol="0">
            <a:spAutoFit/>
          </a:bodyPr>
          <a:lstStyle/>
          <a:p>
            <a:r>
              <a:rPr lang="en-NZ" sz="1200" b="1" dirty="0">
                <a:solidFill>
                  <a:srgbClr val="2A2A3E"/>
                </a:solidFill>
                <a:latin typeface="Source Sans Pro" panose="020B0503030403020204" pitchFamily="34" charset="0"/>
                <a:ea typeface="Source Sans Pro" panose="020B0503030403020204" pitchFamily="34" charset="0"/>
              </a:rPr>
              <a:t>Service user requests</a:t>
            </a:r>
          </a:p>
        </p:txBody>
      </p:sp>
      <p:sp>
        <p:nvSpPr>
          <p:cNvPr id="114" name="TextBox 113">
            <a:extLst>
              <a:ext uri="{FF2B5EF4-FFF2-40B4-BE49-F238E27FC236}">
                <a16:creationId xmlns:a16="http://schemas.microsoft.com/office/drawing/2014/main" id="{F688EAF0-4F86-4E6C-899C-460EB9D8F706}"/>
              </a:ext>
            </a:extLst>
          </p:cNvPr>
          <p:cNvSpPr txBox="1"/>
          <p:nvPr/>
        </p:nvSpPr>
        <p:spPr>
          <a:xfrm>
            <a:off x="9422268" y="2326473"/>
            <a:ext cx="2698093" cy="830997"/>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During the programme some families ask about what information CCSS or the agency holds about them. They want to check it’s correct.</a:t>
            </a:r>
          </a:p>
        </p:txBody>
      </p:sp>
      <p:sp>
        <p:nvSpPr>
          <p:cNvPr id="121" name="TextBox 120">
            <a:extLst>
              <a:ext uri="{FF2B5EF4-FFF2-40B4-BE49-F238E27FC236}">
                <a16:creationId xmlns:a16="http://schemas.microsoft.com/office/drawing/2014/main" id="{7F9624BE-779D-4814-914E-3C2B2E2074B0}"/>
              </a:ext>
            </a:extLst>
          </p:cNvPr>
          <p:cNvSpPr txBox="1"/>
          <p:nvPr/>
        </p:nvSpPr>
        <p:spPr>
          <a:xfrm>
            <a:off x="9422268" y="5510986"/>
            <a:ext cx="2833999" cy="2359620"/>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CCSS and the agency have a protocol for managing access requests like this. Service users only have to ask CCSS who then accesses the information the agency holds on their behalf. CCSS and the agency work together on explanations about this process for families.</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CCSS has a policy of giving families copies of any written work or records about them in both adult and child versions.</a:t>
            </a:r>
          </a:p>
        </p:txBody>
      </p:sp>
      <p:sp>
        <p:nvSpPr>
          <p:cNvPr id="141" name="TextBox 140">
            <a:extLst>
              <a:ext uri="{FF2B5EF4-FFF2-40B4-BE49-F238E27FC236}">
                <a16:creationId xmlns:a16="http://schemas.microsoft.com/office/drawing/2014/main" id="{81CEAD14-AE6C-44B0-B65C-749217297277}"/>
              </a:ext>
            </a:extLst>
          </p:cNvPr>
          <p:cNvSpPr txBox="1"/>
          <p:nvPr/>
        </p:nvSpPr>
        <p:spPr>
          <a:xfrm>
            <a:off x="12326556" y="3411588"/>
            <a:ext cx="2628000" cy="1620957"/>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“How are they doing this — who gets to say what ‘success’ means for ‘Best foot forward’? Will it only be what the agency thinks?”</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“We’re scared that if the information is misunderstood, then the evaluation will stop us getting new contracts.”</a:t>
            </a:r>
          </a:p>
        </p:txBody>
      </p:sp>
      <p:sp>
        <p:nvSpPr>
          <p:cNvPr id="101" name="TextBox 100">
            <a:extLst>
              <a:ext uri="{FF2B5EF4-FFF2-40B4-BE49-F238E27FC236}">
                <a16:creationId xmlns:a16="http://schemas.microsoft.com/office/drawing/2014/main" id="{C9C880A7-706E-4CAB-8F06-6DF1005DDC63}"/>
              </a:ext>
            </a:extLst>
          </p:cNvPr>
          <p:cNvSpPr txBox="1"/>
          <p:nvPr/>
        </p:nvSpPr>
        <p:spPr>
          <a:xfrm>
            <a:off x="626068" y="3403922"/>
            <a:ext cx="2628000" cy="1436291"/>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“Last time all these decisions were made about clients’ information it didn’t work out well. Does the agency remember this? We are worried it will happen again.”</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“Can we share our learning to help?”</a:t>
            </a:r>
          </a:p>
        </p:txBody>
      </p:sp>
      <p:sp>
        <p:nvSpPr>
          <p:cNvPr id="138" name="TextBox 137">
            <a:extLst>
              <a:ext uri="{FF2B5EF4-FFF2-40B4-BE49-F238E27FC236}">
                <a16:creationId xmlns:a16="http://schemas.microsoft.com/office/drawing/2014/main" id="{41843031-29E6-4699-A024-65FE5CC0BBF1}"/>
              </a:ext>
            </a:extLst>
          </p:cNvPr>
          <p:cNvSpPr txBox="1"/>
          <p:nvPr/>
        </p:nvSpPr>
        <p:spPr>
          <a:xfrm>
            <a:off x="3558135" y="3379858"/>
            <a:ext cx="2628000" cy="1620957"/>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 need to show how successful we are with services like this. Can we put information about the other families we have helped in the tender?”</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“This agreement has data and information requirements we don’t understand. Can we say no?”</a:t>
            </a:r>
          </a:p>
        </p:txBody>
      </p:sp>
      <p:sp>
        <p:nvSpPr>
          <p:cNvPr id="118" name="TextBox 117">
            <a:extLst>
              <a:ext uri="{FF2B5EF4-FFF2-40B4-BE49-F238E27FC236}">
                <a16:creationId xmlns:a16="http://schemas.microsoft.com/office/drawing/2014/main" id="{938C1A57-2C11-4C0A-AF7E-D327EAEE0FFE}"/>
              </a:ext>
            </a:extLst>
          </p:cNvPr>
          <p:cNvSpPr txBox="1"/>
          <p:nvPr/>
        </p:nvSpPr>
        <p:spPr>
          <a:xfrm>
            <a:off x="6418010" y="3422193"/>
            <a:ext cx="2736000" cy="1436291"/>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“This information is just going into a black hole. Who sees it? Who at the agency is using what parts of it?”</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 feel we’re breaching the families’ trust but what can we do? We don’t know what to say to families about their information — it feels unethical.”</a:t>
            </a:r>
          </a:p>
        </p:txBody>
      </p:sp>
      <p:sp>
        <p:nvSpPr>
          <p:cNvPr id="140" name="TextBox 139">
            <a:extLst>
              <a:ext uri="{FF2B5EF4-FFF2-40B4-BE49-F238E27FC236}">
                <a16:creationId xmlns:a16="http://schemas.microsoft.com/office/drawing/2014/main" id="{EE696558-15F7-451F-88C0-42D6A152D5D8}"/>
              </a:ext>
            </a:extLst>
          </p:cNvPr>
          <p:cNvSpPr txBox="1"/>
          <p:nvPr/>
        </p:nvSpPr>
        <p:spPr>
          <a:xfrm>
            <a:off x="9422269" y="3453626"/>
            <a:ext cx="2628000" cy="1251625"/>
          </a:xfrm>
          <a:prstGeom prst="rect">
            <a:avLst/>
          </a:prstGeom>
          <a:noFill/>
        </p:spPr>
        <p:txBody>
          <a:bodyPr wrap="square" rtlCol="0">
            <a:spAutoFit/>
          </a:bodyPr>
          <a:lstStyle/>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 gave information to the agency — what happens now?”</a:t>
            </a:r>
          </a:p>
          <a:p>
            <a:pPr>
              <a:spcBef>
                <a:spcPts val="200"/>
              </a:spcBef>
              <a:spcAft>
                <a:spcPts val="200"/>
              </a:spcAft>
            </a:pPr>
            <a:r>
              <a:rPr lang="en-NZ" sz="1200" dirty="0">
                <a:solidFill>
                  <a:srgbClr val="2A2A3E"/>
                </a:solidFill>
                <a:latin typeface="Source Sans Pro" panose="020B0503030403020204" pitchFamily="34" charset="0"/>
                <a:ea typeface="Source Sans Pro" panose="020B0503030403020204" pitchFamily="34" charset="0"/>
              </a:rPr>
              <a:t>“We’re anxious as we don’t know what the process is here — how do we make sure we do the right thing?”</a:t>
            </a:r>
          </a:p>
        </p:txBody>
      </p:sp>
      <p:sp>
        <p:nvSpPr>
          <p:cNvPr id="149" name="TextBox 148">
            <a:extLst>
              <a:ext uri="{FF2B5EF4-FFF2-40B4-BE49-F238E27FC236}">
                <a16:creationId xmlns:a16="http://schemas.microsoft.com/office/drawing/2014/main" id="{5F25194D-3ADB-4AE3-BBAA-C4B54972DCB6}"/>
              </a:ext>
            </a:extLst>
          </p:cNvPr>
          <p:cNvSpPr txBox="1"/>
          <p:nvPr/>
        </p:nvSpPr>
        <p:spPr>
          <a:xfrm>
            <a:off x="9422269" y="8080037"/>
            <a:ext cx="2628000" cy="1015663"/>
          </a:xfrm>
          <a:prstGeom prst="rect">
            <a:avLst/>
          </a:prstGeom>
          <a:noFill/>
        </p:spPr>
        <p:txBody>
          <a:bodyPr wrap="square" rtlCol="0">
            <a:spAutoFit/>
          </a:bodyPr>
          <a:lstStyle/>
          <a:p>
            <a:r>
              <a:rPr lang="en-NZ" sz="1200" dirty="0">
                <a:solidFill>
                  <a:srgbClr val="2A2A3E"/>
                </a:solidFill>
                <a:latin typeface="Source Sans Pro" panose="020B0503030403020204" pitchFamily="34" charset="0"/>
                <a:ea typeface="Source Sans Pro" panose="020B0503030403020204" pitchFamily="34" charset="0"/>
              </a:rPr>
              <a:t>“We are equipped with an easy to follow process — it makes life so much easier! And it means we can provide better support for families — we are proud of that.”</a:t>
            </a:r>
          </a:p>
        </p:txBody>
      </p:sp>
      <p:pic>
        <p:nvPicPr>
          <p:cNvPr id="55" name="Picture 54">
            <a:extLst>
              <a:ext uri="{FF2B5EF4-FFF2-40B4-BE49-F238E27FC236}">
                <a16:creationId xmlns:a16="http://schemas.microsoft.com/office/drawing/2014/main" id="{23574C0D-6EA9-4004-88DB-4BFF098E626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036297" y="929470"/>
            <a:ext cx="898525" cy="899795"/>
          </a:xfrm>
          <a:prstGeom prst="rect">
            <a:avLst/>
          </a:prstGeom>
        </p:spPr>
      </p:pic>
      <p:sp>
        <p:nvSpPr>
          <p:cNvPr id="50" name="TextBox 49">
            <a:extLst>
              <a:ext uri="{FF2B5EF4-FFF2-40B4-BE49-F238E27FC236}">
                <a16:creationId xmlns:a16="http://schemas.microsoft.com/office/drawing/2014/main" id="{BBD32233-395F-419F-A47E-469053CCCF78}"/>
              </a:ext>
            </a:extLst>
          </p:cNvPr>
          <p:cNvSpPr txBox="1"/>
          <p:nvPr/>
        </p:nvSpPr>
        <p:spPr>
          <a:xfrm>
            <a:off x="14142727" y="10342226"/>
            <a:ext cx="976623" cy="230832"/>
          </a:xfrm>
          <a:prstGeom prst="rect">
            <a:avLst/>
          </a:prstGeom>
          <a:noFill/>
        </p:spPr>
        <p:txBody>
          <a:bodyPr wrap="square" rtlCol="0">
            <a:spAutoFit/>
          </a:bodyPr>
          <a:lstStyle/>
          <a:p>
            <a:pPr algn="r"/>
            <a:r>
              <a:rPr lang="en-NZ" sz="900" b="1" dirty="0">
                <a:latin typeface="Source Sans Pro" panose="020B0503030403020204" pitchFamily="34" charset="0"/>
                <a:ea typeface="Source Sans Pro" panose="020B0503030403020204" pitchFamily="34" charset="0"/>
              </a:rPr>
              <a:t>Page 1 of 1</a:t>
            </a:r>
          </a:p>
        </p:txBody>
      </p:sp>
      <p:sp>
        <p:nvSpPr>
          <p:cNvPr id="61" name="TextBox 60">
            <a:extLst>
              <a:ext uri="{FF2B5EF4-FFF2-40B4-BE49-F238E27FC236}">
                <a16:creationId xmlns:a16="http://schemas.microsoft.com/office/drawing/2014/main" id="{89A97D9E-48BB-4717-85BE-672111CCDD92}"/>
              </a:ext>
            </a:extLst>
          </p:cNvPr>
          <p:cNvSpPr txBox="1"/>
          <p:nvPr/>
        </p:nvSpPr>
        <p:spPr>
          <a:xfrm>
            <a:off x="15092" y="5117538"/>
            <a:ext cx="15096249" cy="338554"/>
          </a:xfrm>
          <a:prstGeom prst="rect">
            <a:avLst/>
          </a:prstGeom>
          <a:noFill/>
        </p:spPr>
        <p:txBody>
          <a:bodyPr wrap="square" rtlCol="0">
            <a:spAutoFit/>
          </a:bodyPr>
          <a:lstStyle/>
          <a:p>
            <a:pPr algn="ctr"/>
            <a:r>
              <a:rPr lang="en-NZ" sz="1600" b="1" dirty="0">
                <a:solidFill>
                  <a:srgbClr val="E8731B"/>
                </a:solidFill>
                <a:latin typeface="Source Sans Pro" panose="020B0503030403020204" pitchFamily="34" charset="0"/>
                <a:ea typeface="Source Sans Pro" panose="020B0503030403020204" pitchFamily="34" charset="0"/>
              </a:rPr>
              <a:t>Thinking about DPUP</a:t>
            </a:r>
          </a:p>
        </p:txBody>
      </p:sp>
      <p:sp>
        <p:nvSpPr>
          <p:cNvPr id="62" name="TextBox 61">
            <a:extLst>
              <a:ext uri="{FF2B5EF4-FFF2-40B4-BE49-F238E27FC236}">
                <a16:creationId xmlns:a16="http://schemas.microsoft.com/office/drawing/2014/main" id="{CC5AA665-FDBD-40A6-AD00-90A83D856401}"/>
              </a:ext>
            </a:extLst>
          </p:cNvPr>
          <p:cNvSpPr txBox="1"/>
          <p:nvPr/>
        </p:nvSpPr>
        <p:spPr>
          <a:xfrm>
            <a:off x="-63" y="1804058"/>
            <a:ext cx="15111404" cy="338554"/>
          </a:xfrm>
          <a:prstGeom prst="rect">
            <a:avLst/>
          </a:prstGeom>
          <a:solidFill>
            <a:schemeClr val="bg1"/>
          </a:solidFill>
        </p:spPr>
        <p:txBody>
          <a:bodyPr wrap="square" rtlCol="0">
            <a:spAutoFit/>
          </a:bodyPr>
          <a:lstStyle/>
          <a:p>
            <a:pPr algn="ctr"/>
            <a:r>
              <a:rPr lang="en-NZ" sz="1600" b="1" dirty="0">
                <a:solidFill>
                  <a:srgbClr val="E8731B"/>
                </a:solidFill>
                <a:latin typeface="Source Sans Pro" panose="020B0503030403020204" pitchFamily="34" charset="0"/>
                <a:ea typeface="Source Sans Pro" panose="020B0503030403020204" pitchFamily="34" charset="0"/>
              </a:rPr>
              <a:t>Not thinking about DPUP</a:t>
            </a:r>
          </a:p>
        </p:txBody>
      </p:sp>
      <p:cxnSp>
        <p:nvCxnSpPr>
          <p:cNvPr id="67" name="Straight Connector 66">
            <a:extLst>
              <a:ext uri="{FF2B5EF4-FFF2-40B4-BE49-F238E27FC236}">
                <a16:creationId xmlns:a16="http://schemas.microsoft.com/office/drawing/2014/main" id="{647E4C30-3EFD-4BDC-9FA1-0225C3B46883}"/>
              </a:ext>
            </a:extLst>
          </p:cNvPr>
          <p:cNvCxnSpPr>
            <a:cxnSpLocks/>
          </p:cNvCxnSpPr>
          <p:nvPr/>
        </p:nvCxnSpPr>
        <p:spPr>
          <a:xfrm>
            <a:off x="24782" y="5087349"/>
            <a:ext cx="15136096" cy="4753"/>
          </a:xfrm>
          <a:prstGeom prst="line">
            <a:avLst/>
          </a:prstGeom>
          <a:ln w="22225">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1406577-F649-4B18-A9E7-B0E575EE2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4067" y="122649"/>
            <a:ext cx="1988523" cy="720000"/>
          </a:xfrm>
          <a:prstGeom prst="rect">
            <a:avLst/>
          </a:prstGeom>
        </p:spPr>
      </p:pic>
      <p:pic>
        <p:nvPicPr>
          <p:cNvPr id="63" name="Picture 62">
            <a:extLst>
              <a:ext uri="{FF2B5EF4-FFF2-40B4-BE49-F238E27FC236}">
                <a16:creationId xmlns:a16="http://schemas.microsoft.com/office/drawing/2014/main" id="{C756E3B0-DC63-4914-8D8D-7EE93B5CE53D}"/>
              </a:ext>
            </a:extLst>
          </p:cNvPr>
          <p:cNvPicPr/>
          <p:nvPr/>
        </p:nvPicPr>
        <p:blipFill>
          <a:blip r:embed="rId4">
            <a:extLst>
              <a:ext uri="{28A0092B-C50C-407E-A947-70E740481C1C}">
                <a14:useLocalDpi xmlns:a14="http://schemas.microsoft.com/office/drawing/2010/main" val="0"/>
              </a:ext>
            </a:extLst>
          </a:blip>
          <a:stretch>
            <a:fillRect/>
          </a:stretch>
        </p:blipFill>
        <p:spPr>
          <a:xfrm>
            <a:off x="13343661" y="141512"/>
            <a:ext cx="1583690" cy="720000"/>
          </a:xfrm>
          <a:prstGeom prst="rect">
            <a:avLst/>
          </a:prstGeom>
        </p:spPr>
      </p:pic>
      <p:sp>
        <p:nvSpPr>
          <p:cNvPr id="56" name="TextBox 55">
            <a:extLst>
              <a:ext uri="{FF2B5EF4-FFF2-40B4-BE49-F238E27FC236}">
                <a16:creationId xmlns:a16="http://schemas.microsoft.com/office/drawing/2014/main" id="{9868B275-528B-4D04-A2CB-EAF0F59D6EB1}"/>
              </a:ext>
            </a:extLst>
          </p:cNvPr>
          <p:cNvSpPr txBox="1"/>
          <p:nvPr/>
        </p:nvSpPr>
        <p:spPr>
          <a:xfrm>
            <a:off x="1107465" y="4801"/>
            <a:ext cx="8263454" cy="830997"/>
          </a:xfrm>
          <a:prstGeom prst="rect">
            <a:avLst/>
          </a:prstGeom>
          <a:noFill/>
          <a:ln>
            <a:noFill/>
          </a:ln>
        </p:spPr>
        <p:txBody>
          <a:bodyPr wrap="square" rtlCol="0">
            <a:spAutoFit/>
          </a:bodyPr>
          <a:lstStyle/>
          <a:p>
            <a:r>
              <a:rPr lang="en-NZ" sz="2400" dirty="0">
                <a:solidFill>
                  <a:srgbClr val="E8731B"/>
                </a:solidFill>
                <a:latin typeface="Source Sans Pro" panose="020B0503030403020204" pitchFamily="34" charset="0"/>
                <a:ea typeface="Source Sans Pro" panose="020B0503030403020204" pitchFamily="34" charset="0"/>
              </a:rPr>
              <a:t>The Data Protection and Use Policy in action </a:t>
            </a:r>
          </a:p>
          <a:p>
            <a:r>
              <a:rPr lang="en-NZ" sz="2400" b="1" dirty="0">
                <a:solidFill>
                  <a:srgbClr val="E8731B"/>
                </a:solidFill>
                <a:latin typeface="Source Sans Pro" panose="020B0503030403020204" pitchFamily="34" charset="0"/>
                <a:ea typeface="Source Sans Pro" panose="020B0503030403020204" pitchFamily="34" charset="0"/>
              </a:rPr>
              <a:t>Service provider journey </a:t>
            </a:r>
          </a:p>
        </p:txBody>
      </p:sp>
      <p:pic>
        <p:nvPicPr>
          <p:cNvPr id="57" name="Picture 56">
            <a:extLst>
              <a:ext uri="{FF2B5EF4-FFF2-40B4-BE49-F238E27FC236}">
                <a16:creationId xmlns:a16="http://schemas.microsoft.com/office/drawing/2014/main" id="{70221896-21BA-4CBC-8E5D-372E4917E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2" y="8802"/>
            <a:ext cx="1130580" cy="822995"/>
          </a:xfrm>
          <a:prstGeom prst="rect">
            <a:avLst/>
          </a:prstGeom>
        </p:spPr>
      </p:pic>
      <p:sp>
        <p:nvSpPr>
          <p:cNvPr id="58" name="TextBox 57">
            <a:extLst>
              <a:ext uri="{FF2B5EF4-FFF2-40B4-BE49-F238E27FC236}">
                <a16:creationId xmlns:a16="http://schemas.microsoft.com/office/drawing/2014/main" id="{B9FC5EF1-1365-473D-90C0-2912D8F1AE0F}"/>
              </a:ext>
            </a:extLst>
          </p:cNvPr>
          <p:cNvSpPr txBox="1"/>
          <p:nvPr/>
        </p:nvSpPr>
        <p:spPr>
          <a:xfrm>
            <a:off x="7268752" y="900745"/>
            <a:ext cx="6696000" cy="492443"/>
          </a:xfrm>
          <a:prstGeom prst="rect">
            <a:avLst/>
          </a:prstGeom>
          <a:noFill/>
        </p:spPr>
        <p:txBody>
          <a:bodyPr wrap="square" rtlCol="0">
            <a:spAutoFit/>
          </a:bodyPr>
          <a:lstStyle/>
          <a:p>
            <a:pPr algn="just"/>
            <a:r>
              <a:rPr lang="en-NZ" sz="1300" dirty="0">
                <a:solidFill>
                  <a:srgbClr val="2A2A3E"/>
                </a:solidFill>
                <a:latin typeface="Source Sans Pro" panose="020B0503030403020204" pitchFamily="34" charset="0"/>
                <a:ea typeface="Source Sans Pro" panose="020B0503030403020204" pitchFamily="34" charset="0"/>
              </a:rPr>
              <a:t>This map shows the journey of the agency and CCSS in terms of data and information considerations as the ‘Best foot forward’ programme is designed and delivered.</a:t>
            </a:r>
          </a:p>
        </p:txBody>
      </p:sp>
      <p:sp>
        <p:nvSpPr>
          <p:cNvPr id="59" name="TextBox 58">
            <a:extLst>
              <a:ext uri="{FF2B5EF4-FFF2-40B4-BE49-F238E27FC236}">
                <a16:creationId xmlns:a16="http://schemas.microsoft.com/office/drawing/2014/main" id="{7C2E725F-5DED-491F-BDCE-C8BF26D11DE5}"/>
              </a:ext>
              <a:ext uri="{C183D7F6-B498-43B3-948B-1728B52AA6E4}">
                <adec:decorative xmlns:adec="http://schemas.microsoft.com/office/drawing/2017/decorative" val="0"/>
              </a:ext>
            </a:extLst>
          </p:cNvPr>
          <p:cNvSpPr txBox="1"/>
          <p:nvPr/>
        </p:nvSpPr>
        <p:spPr>
          <a:xfrm>
            <a:off x="-63" y="10304134"/>
            <a:ext cx="1545616"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A8132"/>
              </a:solidFill>
            </a:endParaRPr>
          </a:p>
        </p:txBody>
      </p:sp>
      <p:pic>
        <p:nvPicPr>
          <p:cNvPr id="60" name="Picture 59">
            <a:extLst>
              <a:ext uri="{FF2B5EF4-FFF2-40B4-BE49-F238E27FC236}">
                <a16:creationId xmlns:a16="http://schemas.microsoft.com/office/drawing/2014/main" id="{83F4FC22-1ABA-4ED4-A424-6931FA1AF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804" y="10245075"/>
            <a:ext cx="1483064" cy="270000"/>
          </a:xfrm>
          <a:prstGeom prst="rect">
            <a:avLst/>
          </a:prstGeom>
        </p:spPr>
      </p:pic>
    </p:spTree>
    <p:extLst>
      <p:ext uri="{BB962C8B-B14F-4D97-AF65-F5344CB8AC3E}">
        <p14:creationId xmlns:p14="http://schemas.microsoft.com/office/powerpoint/2010/main" val="1471123052"/>
      </p:ext>
    </p:extLst>
  </p:cSld>
  <p:clrMapOvr>
    <a:masterClrMapping/>
  </p:clrMapOvr>
</p:sld>
</file>

<file path=ppt/theme/theme1.xml><?xml version="1.0" encoding="utf-8"?>
<a:theme xmlns:a="http://schemas.openxmlformats.org/drawingml/2006/main" name="Social Wellbeing Agency A3 Theme">
  <a:themeElements>
    <a:clrScheme name="Social Wellbeing Agency 2020">
      <a:dk1>
        <a:srgbClr val="000000"/>
      </a:dk1>
      <a:lt1>
        <a:sysClr val="window" lastClr="FFFFFF"/>
      </a:lt1>
      <a:dk2>
        <a:srgbClr val="2A2A3E"/>
      </a:dk2>
      <a:lt2>
        <a:srgbClr val="979AA0"/>
      </a:lt2>
      <a:accent1>
        <a:srgbClr val="26567F"/>
      </a:accent1>
      <a:accent2>
        <a:srgbClr val="2C86B4"/>
      </a:accent2>
      <a:accent3>
        <a:srgbClr val="E8731B"/>
      </a:accent3>
      <a:accent4>
        <a:srgbClr val="6C9B5F"/>
      </a:accent4>
      <a:accent5>
        <a:srgbClr val="F7B735"/>
      </a:accent5>
      <a:accent6>
        <a:srgbClr val="DDDFDF"/>
      </a:accent6>
      <a:hlink>
        <a:srgbClr val="26567F"/>
      </a:hlink>
      <a:folHlink>
        <a:srgbClr val="979AA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EEJU23W3HNHT-1111130400-888</_dlc_DocId>
    <_dlc_DocIdUrl xmlns="32912b76-460a-4724-b42f-6e9d0ecab840">
      <Url>https://dia.cohesion.net.nz/Sites/AOG/GCPO/_layouts/15/DocIdRedir.aspx?ID=EEJU23W3HNHT-1111130400-888</Url>
      <Description>EEJU23W3HNHT-1111130400-888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49183-3801-452B-991E-42EB81E3451E}">
  <ds:schemaRefs>
    <ds:schemaRef ds:uri="http://purl.org/dc/terms/"/>
    <ds:schemaRef ds:uri="http://schemas.microsoft.com/sharepoint/v4"/>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2912b76-460a-4724-b42f-6e9d0ecab840"/>
    <ds:schemaRef ds:uri="01be4277-2979-4a68-876d-b92b25fceece"/>
    <ds:schemaRef ds:uri="http://www.w3.org/XML/1998/namespace"/>
  </ds:schemaRefs>
</ds:datastoreItem>
</file>

<file path=customXml/itemProps2.xml><?xml version="1.0" encoding="utf-8"?>
<ds:datastoreItem xmlns:ds="http://schemas.openxmlformats.org/officeDocument/2006/customXml" ds:itemID="{1583A201-7588-4FDF-BA4D-A72E67653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0E80F7-F96E-4FE8-9704-A97B3ED1C848}">
  <ds:schemaRefs>
    <ds:schemaRef ds:uri="http://schemas.microsoft.com/sharepoint/events"/>
  </ds:schemaRefs>
</ds:datastoreItem>
</file>

<file path=customXml/itemProps4.xml><?xml version="1.0" encoding="utf-8"?>
<ds:datastoreItem xmlns:ds="http://schemas.openxmlformats.org/officeDocument/2006/customXml" ds:itemID="{2DBCCC13-8447-488B-AC08-D5E1C8DCE0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23700</TotalTime>
  <Words>1058</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Calibri Light</vt:lpstr>
      <vt:lpstr>Century Gothic</vt:lpstr>
      <vt:lpstr>Source Sans Pro</vt:lpstr>
      <vt:lpstr>Social Wellbeing Agency A3 Theme</vt:lpstr>
      <vt:lpstr>1_Custom Design</vt:lpstr>
      <vt:lpstr>Custom Design</vt:lpstr>
      <vt:lpstr>PowerPoint Presentation</vt:lpstr>
    </vt:vector>
  </TitlesOfParts>
  <Company>NZ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Social Investment</dc:title>
  <dc:creator>Claire Lord [SSC]</dc:creator>
  <cp:keywords/>
  <cp:lastModifiedBy>Penelope Whitson</cp:lastModifiedBy>
  <cp:revision>559</cp:revision>
  <cp:lastPrinted>2020-09-28T22:30:44Z</cp:lastPrinted>
  <dcterms:created xsi:type="dcterms:W3CDTF">2016-04-18T03:19:15Z</dcterms:created>
  <dcterms:modified xsi:type="dcterms:W3CDTF">2021-11-22T19:22:44Z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A12577627</vt:lpwstr>
  </property>
  <property fmtid="{D5CDD505-2E9C-101B-9397-08002B2CF9AE}" pid="4" name="Objective-Title">
    <vt:lpwstr>20200617_Purpose Matters A3_FOR EXTERNAL REVIEW JUNE</vt:lpwstr>
  </property>
  <property fmtid="{D5CDD505-2E9C-101B-9397-08002B2CF9AE}" pid="5" name="Objective-Comment">
    <vt:lpwstr/>
  </property>
  <property fmtid="{D5CDD505-2E9C-101B-9397-08002B2CF9AE}" pid="6" name="Objective-CreationStamp">
    <vt:filetime>2020-06-14T23:10:41Z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2020-06-23T03:00:04Z</vt:filetime>
  </property>
  <property fmtid="{D5CDD505-2E9C-101B-9397-08002B2CF9AE}" pid="11" name="Objective-Owner">
    <vt:lpwstr>Charlie Harris-Miller</vt:lpwstr>
  </property>
  <property fmtid="{D5CDD505-2E9C-101B-9397-08002B2CF9AE}" pid="12" name="Objective-Path">
    <vt:lpwstr>Global Folder:SIA INFORMATION REPOSITORY:Delivery:Programmes:Data Protection and Use Policy (DPUP):1. DPUP Policy Implementation:Workstreams:3. Content and products:Toolkit:2. Draft Toolkit content:Guideline quick reads:</vt:lpwstr>
  </property>
  <property fmtid="{D5CDD505-2E9C-101B-9397-08002B2CF9AE}" pid="13" name="Objective-Parent">
    <vt:lpwstr>Guideline quick reads</vt:lpwstr>
  </property>
  <property fmtid="{D5CDD505-2E9C-101B-9397-08002B2CF9AE}" pid="14" name="Objective-State">
    <vt:lpwstr>Being Drafted</vt:lpwstr>
  </property>
  <property fmtid="{D5CDD505-2E9C-101B-9397-08002B2CF9AE}" pid="15" name="Objective-Version">
    <vt:lpwstr>0.5</vt:lpwstr>
  </property>
  <property fmtid="{D5CDD505-2E9C-101B-9397-08002B2CF9AE}" pid="16" name="Objective-VersionNumber">
    <vt:r8>5</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Objective-Report Type [system]">
    <vt:lpwstr>General</vt:lpwstr>
  </property>
  <property fmtid="{D5CDD505-2E9C-101B-9397-08002B2CF9AE}" pid="24" name="ContentTypeId">
    <vt:lpwstr>0x0101005496552013C0BA46BE88192D5C6EB20B0015FC31BDD77A41B1B3FE00733A6FDA21001338B5900EF33840817C722C14E0099F</vt:lpwstr>
  </property>
  <property fmtid="{D5CDD505-2E9C-101B-9397-08002B2CF9AE}" pid="25" name="DIAEmailContentType">
    <vt:lpwstr>3;#Correspondence|dcd6b05f-dc80-4336-b228-09aebf3d212c</vt:lpwstr>
  </property>
  <property fmtid="{D5CDD505-2E9C-101B-9397-08002B2CF9AE}" pid="26" name="af512b3f0b7e4f0ab4dd0734b49f16fa">
    <vt:lpwstr>Correspondence|dcd6b05f-dc80-4336-b228-09aebf3d212c</vt:lpwstr>
  </property>
  <property fmtid="{D5CDD505-2E9C-101B-9397-08002B2CF9AE}" pid="27" name="DIASecurityClassification">
    <vt:lpwstr>4;#UNCLASSIFIED|875d92a8-67e2-4a32-9472-8fe99549e1eb</vt:lpwstr>
  </property>
  <property fmtid="{D5CDD505-2E9C-101B-9397-08002B2CF9AE}" pid="28" name="g132a64adae245189b5b2be2b4f1220f">
    <vt:lpwstr>2021|edce4435-5b8f-48f5-926b-405f4a065c17</vt:lpwstr>
  </property>
  <property fmtid="{D5CDD505-2E9C-101B-9397-08002B2CF9AE}" pid="29" name="DIAYear">
    <vt:lpwstr>2765;#2021|edce4435-5b8f-48f5-926b-405f4a065c17</vt:lpwstr>
  </property>
  <property fmtid="{D5CDD505-2E9C-101B-9397-08002B2CF9AE}" pid="30" name="_dlc_DocIdItemGuid">
    <vt:lpwstr>b7f547ff-e819-43e8-87a3-aee510a21d42</vt:lpwstr>
  </property>
  <property fmtid="{D5CDD505-2E9C-101B-9397-08002B2CF9AE}" pid="31" name="TaxKeyword">
    <vt:lpwstr/>
  </property>
  <property fmtid="{D5CDD505-2E9C-101B-9397-08002B2CF9AE}" pid="32" name="C3Topic">
    <vt:lpwstr/>
  </property>
  <property fmtid="{D5CDD505-2E9C-101B-9397-08002B2CF9AE}" pid="33" name="DIAPlanningDocumentType">
    <vt:lpwstr/>
  </property>
  <property fmtid="{D5CDD505-2E9C-101B-9397-08002B2CF9AE}" pid="34" name="SharedWithUsers">
    <vt:lpwstr>3669;#Penelope Whitson</vt:lpwstr>
  </property>
  <property fmtid="{D5CDD505-2E9C-101B-9397-08002B2CF9AE}" pid="35" name="h288be6dc87141bbb85aea15bb46feec">
    <vt:lpwstr/>
  </property>
  <property fmtid="{D5CDD505-2E9C-101B-9397-08002B2CF9AE}" pid="36" name="DIAReportDocumentType">
    <vt:lpwstr/>
  </property>
  <property fmtid="{D5CDD505-2E9C-101B-9397-08002B2CF9AE}" pid="37" name="DIAMeetingDocumentType">
    <vt:lpwstr/>
  </property>
  <property fmtid="{D5CDD505-2E9C-101B-9397-08002B2CF9AE}" pid="38" name="f2ff4695490c4bf79a895c9f81dcf06d">
    <vt:lpwstr/>
  </property>
  <property fmtid="{D5CDD505-2E9C-101B-9397-08002B2CF9AE}" pid="39" name="c794c62a77ac4a12986871855a87615d">
    <vt:lpwstr/>
  </property>
  <property fmtid="{D5CDD505-2E9C-101B-9397-08002B2CF9AE}" pid="40" name="DIAAdministrationDocumentType">
    <vt:lpwstr/>
  </property>
</Properties>
</file>